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기출문제 풀이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20</a:t>
            </a:r>
            <a:r>
              <a:rPr lang="ko-KR" altLang="en-US" b="1"/>
              <a:t>년 </a:t>
            </a:r>
            <a:r>
              <a:rPr lang="en-US" altLang="ko-KR" b="1"/>
              <a:t>1</a:t>
            </a:r>
            <a:r>
              <a:rPr lang="ko-KR" altLang="en-US" b="1"/>
              <a:t>회 기출문제 풀이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5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공개된 정기시험 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</a:t>
            </a:r>
            <a:r>
              <a:rPr lang="en-US" altLang="ko-KR" sz="3200" smtClean="0">
                <a:solidFill>
                  <a:schemeClr val="tx1"/>
                </a:solidFill>
              </a:rPr>
              <a:t>20</a:t>
            </a:r>
            <a:r>
              <a:rPr lang="ko-KR" altLang="en-US" sz="3200" smtClean="0">
                <a:solidFill>
                  <a:schemeClr val="tx1"/>
                </a:solidFill>
              </a:rPr>
              <a:t>년도에 </a:t>
            </a:r>
            <a:r>
              <a:rPr lang="ko-KR" altLang="en-US" sz="3200" smtClean="0">
                <a:solidFill>
                  <a:schemeClr val="tx1"/>
                </a:solidFill>
              </a:rPr>
              <a:t>시행했던 </a:t>
            </a: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회</a:t>
            </a:r>
            <a:r>
              <a:rPr lang="en-US" altLang="ko-KR" sz="3200" smtClean="0">
                <a:solidFill>
                  <a:schemeClr val="tx1"/>
                </a:solidFill>
              </a:rPr>
              <a:t>(2</a:t>
            </a:r>
            <a:r>
              <a:rPr lang="ko-KR" altLang="en-US" sz="3200" smtClean="0">
                <a:solidFill>
                  <a:schemeClr val="tx1"/>
                </a:solidFill>
              </a:rPr>
              <a:t>월</a:t>
            </a:r>
            <a:r>
              <a:rPr lang="en-US" altLang="ko-KR" sz="3200" smtClean="0">
                <a:solidFill>
                  <a:schemeClr val="tx1"/>
                </a:solidFill>
              </a:rPr>
              <a:t>)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154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105</cp:revision>
  <dcterms:created xsi:type="dcterms:W3CDTF">2019-04-16T14:11:50Z</dcterms:created>
  <dcterms:modified xsi:type="dcterms:W3CDTF">2022-10-31T03:38:43Z</dcterms:modified>
</cp:coreProperties>
</file>