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 smtClean="0">
                <a:effectLst/>
              </a:rPr>
              <a:t>급 필기 </a:t>
            </a:r>
            <a:r>
              <a:rPr lang="ko-KR" altLang="en-US" sz="3600" b="1">
                <a:effectLst/>
              </a:rPr>
              <a:t>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기출문제 풀이</a:t>
            </a: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mtClean="0"/>
              <a:t>20</a:t>
            </a:r>
            <a:r>
              <a:rPr lang="ko-KR" altLang="en-US" b="1"/>
              <a:t>년 </a:t>
            </a:r>
            <a:r>
              <a:rPr lang="en-US" altLang="ko-KR" b="1" smtClean="0"/>
              <a:t>2</a:t>
            </a:r>
            <a:r>
              <a:rPr lang="ko-KR" altLang="en-US" b="1" smtClean="0"/>
              <a:t>회 </a:t>
            </a:r>
            <a:r>
              <a:rPr lang="ko-KR" altLang="en-US" b="1"/>
              <a:t>기출문제 풀이</a:t>
            </a:r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6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컴퓨터활용능력 공개된 정기시험 문제를 풀이합니다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급 필기의 경우 난이도는 전부 </a:t>
            </a:r>
            <a:r>
              <a:rPr lang="en-US" altLang="ko-KR" sz="3200" smtClean="0">
                <a:solidFill>
                  <a:schemeClr val="tx1"/>
                </a:solidFill>
              </a:rPr>
              <a:t>“</a:t>
            </a:r>
            <a:r>
              <a:rPr lang="ko-KR" altLang="en-US" sz="3200" smtClean="0">
                <a:solidFill>
                  <a:schemeClr val="tx1"/>
                </a:solidFill>
              </a:rPr>
              <a:t>상</a:t>
            </a:r>
            <a:r>
              <a:rPr lang="en-US" altLang="ko-KR" sz="3200" smtClean="0">
                <a:solidFill>
                  <a:schemeClr val="tx1"/>
                </a:solidFill>
              </a:rPr>
              <a:t>(</a:t>
            </a:r>
            <a:r>
              <a:rPr lang="ko-KR" altLang="en-US" sz="3200" smtClean="0">
                <a:solidFill>
                  <a:schemeClr val="tx1"/>
                </a:solidFill>
              </a:rPr>
              <a:t>上</a:t>
            </a:r>
            <a:r>
              <a:rPr lang="en-US" altLang="ko-KR" sz="3200" smtClean="0">
                <a:solidFill>
                  <a:schemeClr val="tx1"/>
                </a:solidFill>
              </a:rPr>
              <a:t>)”</a:t>
            </a:r>
            <a:r>
              <a:rPr lang="ko-KR" altLang="en-US" sz="3200" smtClean="0">
                <a:solidFill>
                  <a:schemeClr val="tx1"/>
                </a:solidFill>
              </a:rPr>
              <a:t> 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20</a:t>
            </a:r>
            <a:r>
              <a:rPr lang="ko-KR" altLang="en-US" sz="3200" smtClean="0">
                <a:solidFill>
                  <a:schemeClr val="tx1"/>
                </a:solidFill>
              </a:rPr>
              <a:t>년도에 시행했던 </a:t>
            </a:r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r>
              <a:rPr lang="ko-KR" altLang="en-US" sz="3200" smtClean="0">
                <a:solidFill>
                  <a:schemeClr val="tx1"/>
                </a:solidFill>
              </a:rPr>
              <a:t>회</a:t>
            </a:r>
            <a:r>
              <a:rPr lang="en-US" altLang="ko-KR" sz="3200" smtClean="0">
                <a:solidFill>
                  <a:schemeClr val="tx1"/>
                </a:solidFill>
              </a:rPr>
              <a:t>(7</a:t>
            </a:r>
            <a:r>
              <a:rPr lang="ko-KR" altLang="en-US" sz="3200" smtClean="0">
                <a:solidFill>
                  <a:schemeClr val="tx1"/>
                </a:solidFill>
              </a:rPr>
              <a:t>월</a:t>
            </a:r>
            <a:r>
              <a:rPr lang="en-US" altLang="ko-KR" sz="3200" smtClean="0">
                <a:solidFill>
                  <a:schemeClr val="tx1"/>
                </a:solidFill>
              </a:rPr>
              <a:t>) </a:t>
            </a:r>
            <a:r>
              <a:rPr lang="ko-KR" altLang="en-US" sz="3200" smtClean="0">
                <a:solidFill>
                  <a:schemeClr val="tx1"/>
                </a:solidFill>
              </a:rPr>
              <a:t>기출문제를 풀이합니다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463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9883</TotalTime>
  <Words>154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106</cp:revision>
  <dcterms:created xsi:type="dcterms:W3CDTF">2019-04-16T14:11:50Z</dcterms:created>
  <dcterms:modified xsi:type="dcterms:W3CDTF">2022-10-31T03:39:30Z</dcterms:modified>
</cp:coreProperties>
</file>