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64" r:id="rId4"/>
    <p:sldId id="265" r:id="rId5"/>
    <p:sldId id="266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68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59" r:id="rId26"/>
    <p:sldId id="260" r:id="rId27"/>
    <p:sldId id="263" r:id="rId28"/>
    <p:sldId id="261" r:id="rId29"/>
    <p:sldId id="262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4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2012-03-27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EA4B6C6-BF55-4BD6-9AA6-354C1CAD0C7A}" type="datetimeFigureOut">
              <a:rPr lang="ko-KR" altLang="en-US" smtClean="0"/>
              <a:pPr/>
              <a:t>2012-03-27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0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휴먼모음T" pitchFamily="18" charset="-127"/>
                <a:ea typeface="휴먼모음T" pitchFamily="18" charset="-127"/>
              </a:rPr>
              <a:t>데이터베이스 일반</a:t>
            </a:r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HY울릉도M" pitchFamily="18" charset="-127"/>
          <a:ea typeface="HY울릉도M" pitchFamily="18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HY울릉도M" pitchFamily="18" charset="-127"/>
          <a:ea typeface="HY울릉도M" pitchFamily="18" charset="-127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HY울릉도M" pitchFamily="18" charset="-127"/>
          <a:ea typeface="HY울릉도M" pitchFamily="18" charset="-127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HY울릉도M" pitchFamily="18" charset="-127"/>
          <a:ea typeface="HY울릉도M" pitchFamily="18" charset="-127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HY울릉도M" pitchFamily="18" charset="-127"/>
          <a:ea typeface="HY울릉도M" pitchFamily="18" charset="-127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HY울릉도M" pitchFamily="18" charset="-127"/>
          <a:ea typeface="HY울릉도M" pitchFamily="18" charset="-127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8596" y="2143116"/>
            <a:ext cx="8429652" cy="1500198"/>
          </a:xfrm>
        </p:spPr>
        <p:txBody>
          <a:bodyPr/>
          <a:lstStyle/>
          <a:p>
            <a:r>
              <a:rPr lang="en-US" altLang="ko-KR" smtClean="0"/>
              <a:t>DB10</a:t>
            </a:r>
            <a:r>
              <a:rPr lang="ko-KR" altLang="en-US" smtClean="0"/>
              <a:t>장</a:t>
            </a:r>
            <a:r>
              <a:rPr lang="en-US" altLang="ko-KR" smtClean="0"/>
              <a:t>.</a:t>
            </a:r>
            <a:r>
              <a:rPr lang="ko-KR" altLang="en-US" smtClean="0"/>
              <a:t> 폼에 컨트롤 사용하기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000240"/>
            <a:ext cx="622935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1285852" y="714356"/>
            <a:ext cx="6143668" cy="7858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텍스트 상자 이름에 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“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총점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”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을 입력하고 마침을 누른다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428992" y="2786058"/>
            <a:ext cx="428628" cy="2857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6286512" y="5072074"/>
            <a:ext cx="1000132" cy="2857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500042"/>
            <a:ext cx="4700062" cy="31289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3286124"/>
            <a:ext cx="4672967" cy="27860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5572132" y="1142984"/>
            <a:ext cx="3143272" cy="17145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언바운드로 표시되어 있는 영역에 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“=[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국어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]+[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영어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]+[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수학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]”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을 입력한다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714488"/>
            <a:ext cx="6391294" cy="47437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모서리가 둥근 직사각형 2"/>
          <p:cNvSpPr/>
          <p:nvPr/>
        </p:nvSpPr>
        <p:spPr>
          <a:xfrm>
            <a:off x="1571604" y="2571744"/>
            <a:ext cx="428628" cy="64294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500166" y="714356"/>
            <a:ext cx="6143668" cy="7858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보기 모드에서 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[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폼보기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]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를 실행한다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928802"/>
            <a:ext cx="6465905" cy="38843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1357290" y="571480"/>
            <a:ext cx="6500858" cy="7858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폼영역에 새롭게 삽입한 컨트롤이배치된 것을 확인할 수 있다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357422" y="4857760"/>
            <a:ext cx="3714776" cy="78581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14282" y="428604"/>
            <a:ext cx="1928826" cy="92869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단추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(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양식컨트롤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)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배치하기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857364"/>
            <a:ext cx="4905388" cy="41772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2714612" y="857232"/>
            <a:ext cx="5286412" cy="6429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성적폼을 디자인보기로 전환해 불러온다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3286124"/>
            <a:ext cx="8634413" cy="215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642910" y="1142984"/>
            <a:ext cx="8001056" cy="12144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[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폼 디자인도구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]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의 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[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디자인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]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탭의 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[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컨트롤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]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그룹에서 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[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단추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]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컨트롤을 클릭해서 폼 영역에 드래그한다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500826" y="3929066"/>
            <a:ext cx="571504" cy="85725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57224" y="642918"/>
            <a:ext cx="7072362" cy="12144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 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[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단추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]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컨트롤을 클릭해서 폼 영역에 드래그하면 명령단추 마법사가 실행된다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 [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레코드 탐색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]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의 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[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첫레코드 이동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]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을 선택하고 다음을 누른다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000240"/>
            <a:ext cx="5467364" cy="40250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모서리가 둥근 직사각형 4"/>
          <p:cNvSpPr/>
          <p:nvPr/>
        </p:nvSpPr>
        <p:spPr>
          <a:xfrm>
            <a:off x="5715008" y="4286256"/>
            <a:ext cx="642942" cy="21431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429124" y="3286124"/>
            <a:ext cx="642942" cy="21431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5857884" y="3857628"/>
            <a:ext cx="642942" cy="21431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428868"/>
            <a:ext cx="550545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1285852" y="857232"/>
            <a:ext cx="6500858" cy="8572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그림을 선택하고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처음으로 이동을 선택한 후 다음을 누른다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500430" y="3714752"/>
            <a:ext cx="857256" cy="2857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4429124" y="3857628"/>
            <a:ext cx="857256" cy="2857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5214942" y="4857760"/>
            <a:ext cx="857256" cy="2857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9275" y="2000250"/>
            <a:ext cx="550545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1285852" y="857232"/>
            <a:ext cx="6500858" cy="8572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단추 이름에 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“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처음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”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을 입력한 후 마침을 누른다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500430" y="2714620"/>
            <a:ext cx="428628" cy="35719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6357950" y="4429132"/>
            <a:ext cx="785818" cy="35719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571612"/>
            <a:ext cx="5424505" cy="49209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1571604" y="500042"/>
            <a:ext cx="6429420" cy="7143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명령단추가 만들어진 것을 확인할 수 있다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786050" y="5643578"/>
            <a:ext cx="714380" cy="50006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329642" cy="468632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mtClean="0"/>
              <a:t>1. </a:t>
            </a:r>
            <a:r>
              <a:rPr lang="ko-KR" altLang="en-US" smtClean="0"/>
              <a:t>컨트롤의 개념</a:t>
            </a:r>
            <a:endParaRPr lang="en-US" altLang="ko-KR" smtClean="0"/>
          </a:p>
          <a:p>
            <a:pPr>
              <a:lnSpc>
                <a:spcPct val="200000"/>
              </a:lnSpc>
            </a:pPr>
            <a:r>
              <a:rPr lang="en-US" altLang="ko-KR" smtClean="0"/>
              <a:t>2. </a:t>
            </a:r>
            <a:r>
              <a:rPr lang="ko-KR" altLang="en-US" smtClean="0"/>
              <a:t>컨트롤의 종류</a:t>
            </a:r>
            <a:endParaRPr lang="en-US" altLang="ko-KR" smtClean="0"/>
          </a:p>
          <a:p>
            <a:pPr>
              <a:lnSpc>
                <a:spcPct val="200000"/>
              </a:lnSpc>
            </a:pPr>
            <a:r>
              <a:rPr lang="en-US" altLang="ko-KR" smtClean="0"/>
              <a:t>3. </a:t>
            </a:r>
            <a:r>
              <a:rPr lang="ko-KR" altLang="en-US" smtClean="0"/>
              <a:t>컨틀롤 배치해서 만들기</a:t>
            </a:r>
            <a:endParaRPr lang="en-US" altLang="ko-KR" smtClean="0"/>
          </a:p>
          <a:p>
            <a:pPr>
              <a:lnSpc>
                <a:spcPct val="200000"/>
              </a:lnSpc>
              <a:buNone/>
            </a:pPr>
            <a:endParaRPr lang="en-US" altLang="ko-KR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571480"/>
            <a:ext cx="4324361" cy="2244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2214554"/>
            <a:ext cx="4862508" cy="252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5852" y="3857628"/>
            <a:ext cx="4362442" cy="2264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모서리가 둥근 직사각형 4"/>
          <p:cNvSpPr/>
          <p:nvPr/>
        </p:nvSpPr>
        <p:spPr>
          <a:xfrm>
            <a:off x="5429256" y="785794"/>
            <a:ext cx="2857520" cy="78581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이전으로 이동하는 단추 만들기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571480"/>
            <a:ext cx="4110047" cy="213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496" y="2071678"/>
            <a:ext cx="4266734" cy="2214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3857628"/>
            <a:ext cx="4252923" cy="2207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모서리가 둥근 직사각형 7"/>
          <p:cNvSpPr/>
          <p:nvPr/>
        </p:nvSpPr>
        <p:spPr>
          <a:xfrm>
            <a:off x="5429256" y="785794"/>
            <a:ext cx="2857520" cy="78581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다음으로 이동하는 단추 만들기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500042"/>
            <a:ext cx="4895865" cy="254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58" y="2071678"/>
            <a:ext cx="4395799" cy="2281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71604" y="3500438"/>
            <a:ext cx="4824427" cy="2504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모서리가 둥근 직사각형 4"/>
          <p:cNvSpPr/>
          <p:nvPr/>
        </p:nvSpPr>
        <p:spPr>
          <a:xfrm>
            <a:off x="5429256" y="785794"/>
            <a:ext cx="2857520" cy="78581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마지막으로 이동하는 단추 만들기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928670"/>
            <a:ext cx="5324492" cy="50339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5143504" y="2071678"/>
            <a:ext cx="3500462" cy="16430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명령단추 컨트롤들이 배치된것을 확인할 수 있다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 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143108" y="5000636"/>
            <a:ext cx="2357454" cy="50006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857364"/>
            <a:ext cx="5091121" cy="41414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1214414" y="642918"/>
            <a:ext cx="7072362" cy="7858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보기모드를 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[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폼보기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]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로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바꾸어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실행폼을 확인한다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mtClean="0"/>
              <a:t>다음은 사용자 정의 폼 도구 상자의 컨트롤에 대한 설명이다</a:t>
            </a:r>
            <a:r>
              <a:rPr lang="en-US" altLang="ko-KR" smtClean="0"/>
              <a:t>. </a:t>
            </a:r>
            <a:r>
              <a:rPr lang="ko-KR" altLang="en-US" smtClean="0"/>
              <a:t>설명에 해당하는 컨트롤의 이름으로 옳은 것은</a:t>
            </a:r>
            <a:r>
              <a:rPr lang="en-US" altLang="ko-KR" smtClean="0"/>
              <a:t>?</a:t>
            </a:r>
            <a:endParaRPr lang="ko-KR" altLang="en-US" smtClean="0"/>
          </a:p>
          <a:p>
            <a:pPr lvl="1"/>
            <a:r>
              <a:rPr lang="en-US" altLang="ko-KR" smtClean="0"/>
              <a:t>- </a:t>
            </a:r>
            <a:r>
              <a:rPr lang="ko-KR" altLang="en-US" smtClean="0"/>
              <a:t>사용자가 입력하고 수정할 수 있는 텍스트를 갖는 컨트롤</a:t>
            </a:r>
          </a:p>
          <a:p>
            <a:pPr lvl="1"/>
            <a:r>
              <a:rPr lang="en-US" altLang="ko-KR" smtClean="0"/>
              <a:t>- </a:t>
            </a:r>
            <a:r>
              <a:rPr lang="ko-KR" altLang="en-US" smtClean="0"/>
              <a:t>레코드 원본의 데이터나 계산 컨트롤의 계산 결과를 표시해주는 컨트롤</a:t>
            </a:r>
          </a:p>
          <a:p>
            <a:endParaRPr lang="en-US" altLang="ko-KR" smtClean="0"/>
          </a:p>
          <a:p>
            <a:pPr lvl="1"/>
            <a:r>
              <a:rPr lang="ko-KR" altLang="en-US" smtClean="0"/>
              <a:t>① 레이블② 입력란</a:t>
            </a:r>
          </a:p>
          <a:p>
            <a:pPr lvl="1"/>
            <a:r>
              <a:rPr lang="ko-KR" altLang="en-US" smtClean="0"/>
              <a:t>③ 확인란④ 콤보 </a:t>
            </a:r>
            <a:r>
              <a:rPr lang="ko-KR" altLang="en-US" smtClean="0"/>
              <a:t>상자</a:t>
            </a:r>
            <a:endParaRPr lang="ko-KR" altLang="en-US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기출문제풀이</a:t>
            </a:r>
            <a:r>
              <a:rPr lang="en-US" altLang="ko-KR" dirty="0" smtClean="0"/>
              <a:t>1 </a:t>
            </a:r>
            <a:r>
              <a:rPr lang="en-US" altLang="ko-KR" sz="1600" smtClean="0"/>
              <a:t>(2008</a:t>
            </a:r>
            <a:r>
              <a:rPr lang="ko-KR" altLang="en-US" sz="1600" smtClean="0"/>
              <a:t>년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회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mtClean="0"/>
              <a:t>다음 중 하위 폼에 대한 설명으로 옳지 않은 것은</a:t>
            </a:r>
            <a:r>
              <a:rPr lang="en-US" altLang="ko-KR" smtClean="0"/>
              <a:t>?</a:t>
            </a:r>
            <a:endParaRPr lang="ko-KR" altLang="en-US" smtClean="0"/>
          </a:p>
          <a:p>
            <a:pPr lvl="1"/>
            <a:r>
              <a:rPr lang="ko-KR" altLang="en-US" smtClean="0"/>
              <a:t>① 기본 폼과 하위 폼을 연결할 필드의 데이터 형식은 같거나 호환되어야 한다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ko-KR" altLang="en-US" smtClean="0"/>
              <a:t>② 하위 폼이란 특정한 폼 내에 들어 있는 또 하나의 폼을 말하는 것이다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ko-KR" altLang="en-US" smtClean="0"/>
              <a:t>③ 두 개 이상의 연결 필드를 지정할 때는 필드 이름을 세미콜론</a:t>
            </a:r>
            <a:r>
              <a:rPr lang="en-US" altLang="ko-KR" smtClean="0"/>
              <a:t>(;)</a:t>
            </a:r>
            <a:r>
              <a:rPr lang="ko-KR" altLang="en-US" smtClean="0"/>
              <a:t>으로 구분하여야 한다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ko-KR" altLang="en-US" smtClean="0"/>
              <a:t>④ 기본 폼 내에 포함시킬 수 있는 하위 폼의 개수는 최대 </a:t>
            </a:r>
            <a:r>
              <a:rPr lang="en-US" altLang="ko-KR" smtClean="0"/>
              <a:t>7</a:t>
            </a:r>
            <a:r>
              <a:rPr lang="ko-KR" altLang="en-US" smtClean="0"/>
              <a:t>개까지만 포함시킬 수 있다</a:t>
            </a:r>
            <a:r>
              <a:rPr lang="en-US" altLang="ko-KR" smtClean="0"/>
              <a:t>.</a:t>
            </a:r>
            <a:endParaRPr lang="ko-KR" altLang="en-US" smtClean="0"/>
          </a:p>
          <a:p>
            <a:endParaRPr lang="ko-KR" altLang="en-US" dirty="0" smtClean="0"/>
          </a:p>
        </p:txBody>
      </p:sp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/>
          <a:p>
            <a:pPr algn="l"/>
            <a:r>
              <a:rPr lang="ko-KR" altLang="en-US" dirty="0" smtClean="0"/>
              <a:t>기출문제풀이</a:t>
            </a:r>
            <a:r>
              <a:rPr lang="en-US" altLang="ko-KR" dirty="0" smtClean="0"/>
              <a:t>2 </a:t>
            </a:r>
            <a:r>
              <a:rPr lang="en-US" altLang="ko-KR" sz="1600" smtClean="0"/>
              <a:t>(2008</a:t>
            </a:r>
            <a:r>
              <a:rPr lang="ko-KR" altLang="en-US" sz="1600" smtClean="0"/>
              <a:t>년 </a:t>
            </a:r>
            <a:r>
              <a:rPr lang="en-US" altLang="ko-KR" sz="1600" smtClean="0"/>
              <a:t>3</a:t>
            </a:r>
            <a:r>
              <a:rPr lang="ko-KR" altLang="en-US" sz="1600" smtClean="0"/>
              <a:t>회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mtClean="0"/>
              <a:t>다음 중 폼에 관한 설명으로 틀린 것은</a:t>
            </a:r>
            <a:r>
              <a:rPr lang="en-US" altLang="ko-KR" smtClean="0"/>
              <a:t>?</a:t>
            </a:r>
            <a:endParaRPr lang="ko-KR" altLang="en-US" smtClean="0"/>
          </a:p>
          <a:p>
            <a:pPr lvl="1"/>
            <a:r>
              <a:rPr lang="ko-KR" altLang="en-US" smtClean="0"/>
              <a:t>① 폼은 데이터의 입력</a:t>
            </a:r>
            <a:r>
              <a:rPr lang="en-US" altLang="ko-KR" smtClean="0"/>
              <a:t>, </a:t>
            </a:r>
            <a:r>
              <a:rPr lang="ko-KR" altLang="en-US" smtClean="0"/>
              <a:t>편집 작업등을 위한 사용자와의 인터페이스로 테이블</a:t>
            </a:r>
            <a:r>
              <a:rPr lang="en-US" altLang="ko-KR" smtClean="0"/>
              <a:t>, </a:t>
            </a:r>
            <a:r>
              <a:rPr lang="ko-KR" altLang="en-US" smtClean="0"/>
              <a:t>쿼리</a:t>
            </a:r>
            <a:r>
              <a:rPr lang="en-US" altLang="ko-KR" smtClean="0"/>
              <a:t>, SQL</a:t>
            </a:r>
            <a:r>
              <a:rPr lang="ko-KR" altLang="en-US" smtClean="0"/>
              <a:t>문 등을 원본으로 하여 작성한다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ko-KR" altLang="en-US" smtClean="0"/>
              <a:t>② ‘캡션’속성을 이용하여 폼의 이름을 변경할 수 있다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ko-KR" altLang="en-US" smtClean="0"/>
              <a:t>③ ‘그림’속성을 이용하여 그림을 폼의 배경으로 넣을 수 있다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ko-KR" altLang="en-US" smtClean="0"/>
              <a:t>④ ‘기본보기’속성에는 단일폼</a:t>
            </a:r>
            <a:r>
              <a:rPr lang="en-US" altLang="ko-KR" smtClean="0"/>
              <a:t>, </a:t>
            </a:r>
            <a:r>
              <a:rPr lang="ko-KR" altLang="en-US" smtClean="0"/>
              <a:t>연속폼</a:t>
            </a:r>
            <a:r>
              <a:rPr lang="en-US" altLang="ko-KR" smtClean="0"/>
              <a:t>, </a:t>
            </a:r>
            <a:r>
              <a:rPr lang="ko-KR" altLang="en-US" smtClean="0"/>
              <a:t>데이터시트 등이 있다</a:t>
            </a:r>
            <a:r>
              <a:rPr lang="en-US" altLang="ko-KR" smtClean="0"/>
              <a:t>.</a:t>
            </a:r>
            <a:endParaRPr lang="ko-KR" altLang="en-US" smtClean="0"/>
          </a:p>
          <a:p>
            <a:endParaRPr lang="ko-KR" altLang="en-US" dirty="0" smtClean="0"/>
          </a:p>
        </p:txBody>
      </p:sp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/>
          <a:p>
            <a:pPr algn="l"/>
            <a:r>
              <a:rPr lang="ko-KR" altLang="en-US" dirty="0" smtClean="0"/>
              <a:t>기출문제풀이</a:t>
            </a:r>
            <a:r>
              <a:rPr lang="en-US" altLang="ko-KR" dirty="0" smtClean="0"/>
              <a:t>3 </a:t>
            </a:r>
            <a:r>
              <a:rPr lang="en-US" altLang="ko-KR" sz="1600" smtClean="0"/>
              <a:t>(2008</a:t>
            </a:r>
            <a:r>
              <a:rPr lang="ko-KR" altLang="en-US" sz="1600" smtClean="0"/>
              <a:t>년 </a:t>
            </a:r>
            <a:r>
              <a:rPr lang="en-US" altLang="ko-KR" sz="1600" smtClean="0"/>
              <a:t>3</a:t>
            </a:r>
            <a:r>
              <a:rPr lang="ko-KR" altLang="en-US" sz="1600" smtClean="0"/>
              <a:t>회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문제</a:t>
            </a:r>
            <a:r>
              <a:rPr lang="en-US" altLang="ko-KR" dirty="0" smtClean="0"/>
              <a:t>1  </a:t>
            </a:r>
            <a:r>
              <a:rPr lang="en-US" altLang="ko-KR" smtClean="0"/>
              <a:t>=&gt; </a:t>
            </a:r>
            <a:r>
              <a:rPr lang="ko-KR" altLang="en-US" smtClean="0"/>
              <a:t>②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문제</a:t>
            </a:r>
            <a:r>
              <a:rPr lang="en-US" altLang="ko-KR" smtClean="0"/>
              <a:t>2  =&gt; </a:t>
            </a:r>
            <a:r>
              <a:rPr lang="ko-KR" altLang="en-US" smtClean="0"/>
              <a:t>④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문제</a:t>
            </a:r>
            <a:r>
              <a:rPr lang="en-US" altLang="ko-KR" smtClean="0"/>
              <a:t>3  =&gt;</a:t>
            </a:r>
            <a:r>
              <a:rPr lang="ko-KR" altLang="en-US" smtClean="0"/>
              <a:t> ②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정답</a:t>
            </a:r>
            <a:endParaRPr lang="ko-KR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smtClean="0"/>
              <a:t>1. </a:t>
            </a:r>
            <a:r>
              <a:rPr lang="ko-KR" altLang="en-US" smtClean="0"/>
              <a:t>컨트롤의 개념</a:t>
            </a:r>
            <a:endParaRPr lang="en-US" altLang="ko-KR" smtClean="0"/>
          </a:p>
          <a:p>
            <a:pPr>
              <a:lnSpc>
                <a:spcPct val="200000"/>
              </a:lnSpc>
            </a:pPr>
            <a:r>
              <a:rPr lang="en-US" altLang="ko-KR" smtClean="0"/>
              <a:t>2. </a:t>
            </a:r>
            <a:r>
              <a:rPr lang="ko-KR" altLang="en-US" smtClean="0"/>
              <a:t>컨트롤의 종류</a:t>
            </a:r>
            <a:endParaRPr lang="en-US" altLang="ko-KR" smtClean="0"/>
          </a:p>
          <a:p>
            <a:pPr>
              <a:lnSpc>
                <a:spcPct val="200000"/>
              </a:lnSpc>
            </a:pPr>
            <a:r>
              <a:rPr lang="en-US" altLang="ko-KR" smtClean="0"/>
              <a:t>3. </a:t>
            </a:r>
            <a:r>
              <a:rPr lang="ko-KR" altLang="en-US" smtClean="0"/>
              <a:t>컨틀롤 배치해서 만들기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 리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350046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ko-KR" altLang="en-US" smtClean="0"/>
              <a:t>데이터를 표시해주거나 명령을 실행할 수 있는 개체이다</a:t>
            </a:r>
            <a:r>
              <a:rPr lang="en-US" altLang="ko-KR" smtClean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mtClean="0"/>
              <a:t>폼의 디자인 보기상태에서 도구상자를 실행시켜 컨트롤을 배치한다</a:t>
            </a:r>
            <a:r>
              <a:rPr lang="en-US" altLang="ko-KR" smtClean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mtClean="0"/>
              <a:t>레이블</a:t>
            </a:r>
            <a:r>
              <a:rPr lang="en-US" altLang="ko-KR" smtClean="0"/>
              <a:t>, </a:t>
            </a:r>
            <a:r>
              <a:rPr lang="ko-KR" altLang="en-US" smtClean="0"/>
              <a:t>텍스트 상자</a:t>
            </a:r>
            <a:r>
              <a:rPr lang="en-US" altLang="ko-KR" smtClean="0"/>
              <a:t>, </a:t>
            </a:r>
            <a:r>
              <a:rPr lang="ko-KR" altLang="en-US" smtClean="0"/>
              <a:t>명령단추 등의 다양한 컨트롤 이 있다</a:t>
            </a:r>
            <a:r>
              <a:rPr lang="en-US" altLang="ko-KR" smtClean="0"/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smtClean="0"/>
              <a:t>[</a:t>
            </a:r>
            <a:r>
              <a:rPr lang="ko-KR" altLang="en-US" smtClean="0"/>
              <a:t>폼디자인도구</a:t>
            </a:r>
            <a:r>
              <a:rPr lang="en-US" altLang="ko-KR" smtClean="0"/>
              <a:t>]</a:t>
            </a:r>
            <a:r>
              <a:rPr lang="ko-KR" altLang="en-US" smtClean="0"/>
              <a:t>의</a:t>
            </a:r>
            <a:r>
              <a:rPr lang="en-US" altLang="ko-KR" smtClean="0"/>
              <a:t>[</a:t>
            </a:r>
            <a:r>
              <a:rPr lang="ko-KR" altLang="en-US" smtClean="0"/>
              <a:t>디자인</a:t>
            </a:r>
            <a:r>
              <a:rPr lang="en-US" altLang="ko-KR" smtClean="0"/>
              <a:t>] </a:t>
            </a:r>
            <a:r>
              <a:rPr lang="ko-KR" altLang="en-US" smtClean="0"/>
              <a:t>탭의 컨트롤 그룹에 위치한다</a:t>
            </a:r>
            <a:r>
              <a:rPr lang="en-US" altLang="ko-KR" smtClean="0"/>
              <a:t>.</a:t>
            </a:r>
          </a:p>
          <a:p>
            <a:pPr>
              <a:lnSpc>
                <a:spcPct val="110000"/>
              </a:lnSpc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1. </a:t>
            </a:r>
            <a:r>
              <a:rPr lang="ko-KR" altLang="en-US" smtClean="0"/>
              <a:t>컨트롤의 개념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4643446"/>
            <a:ext cx="5326077" cy="1606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smtClean="0"/>
              <a:t>레이블</a:t>
            </a:r>
            <a:r>
              <a:rPr lang="en-US" altLang="ko-KR" smtClean="0"/>
              <a:t>:</a:t>
            </a:r>
            <a:r>
              <a:rPr lang="ko-KR" altLang="en-US" smtClean="0"/>
              <a:t>제목</a:t>
            </a:r>
            <a:r>
              <a:rPr lang="en-US" altLang="ko-KR" smtClean="0"/>
              <a:t>, </a:t>
            </a:r>
            <a:r>
              <a:rPr lang="ko-KR" altLang="en-US" smtClean="0"/>
              <a:t>캡션</a:t>
            </a:r>
            <a:r>
              <a:rPr lang="en-US" altLang="ko-KR" smtClean="0"/>
              <a:t>, </a:t>
            </a:r>
            <a:r>
              <a:rPr lang="ko-KR" altLang="en-US" smtClean="0"/>
              <a:t>설명 등 텍스트를 표시하는 컨트롤이다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텍스트상자</a:t>
            </a:r>
            <a:r>
              <a:rPr lang="en-US" altLang="ko-KR" smtClean="0"/>
              <a:t>:</a:t>
            </a:r>
            <a:r>
              <a:rPr lang="ko-KR" altLang="en-US" smtClean="0"/>
              <a:t>텍스트를 표시해주는 컨트롤</a:t>
            </a:r>
            <a:r>
              <a:rPr lang="en-US" altLang="ko-KR" smtClean="0"/>
              <a:t>, </a:t>
            </a:r>
            <a:r>
              <a:rPr lang="ko-KR" altLang="en-US" smtClean="0"/>
              <a:t>주로 계산결과를 표시할때 사용한다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명령단추</a:t>
            </a:r>
            <a:r>
              <a:rPr lang="en-US" altLang="ko-KR" smtClean="0"/>
              <a:t>:</a:t>
            </a:r>
            <a:r>
              <a:rPr lang="ko-KR" altLang="en-US" smtClean="0"/>
              <a:t>명령을 실행하고자할때 주로 사용하는 단추이다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옵션단추</a:t>
            </a:r>
            <a:r>
              <a:rPr lang="en-US" altLang="ko-KR" smtClean="0"/>
              <a:t>:</a:t>
            </a:r>
            <a:r>
              <a:rPr lang="ko-KR" altLang="en-US" smtClean="0"/>
              <a:t>단일선택상자를 만들어주는 컨트롤이다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확인란</a:t>
            </a:r>
            <a:r>
              <a:rPr lang="en-US" altLang="ko-KR" smtClean="0"/>
              <a:t>:</a:t>
            </a:r>
            <a:r>
              <a:rPr lang="ko-KR" altLang="en-US" smtClean="0"/>
              <a:t> 다중선택상자를 만들어주는 컨트롤이다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콤보상자</a:t>
            </a:r>
            <a:r>
              <a:rPr lang="en-US" altLang="ko-KR" smtClean="0"/>
              <a:t>:</a:t>
            </a:r>
            <a:r>
              <a:rPr lang="ko-KR" altLang="en-US" smtClean="0"/>
              <a:t>여러 개의 값이 미리들어간 상태에서 클릭으로 값을 선택할수 있게 해주는 리스트 형식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선</a:t>
            </a:r>
            <a:r>
              <a:rPr lang="en-US" altLang="ko-KR" smtClean="0"/>
              <a:t>/</a:t>
            </a:r>
            <a:r>
              <a:rPr lang="ko-KR" altLang="en-US" smtClean="0"/>
              <a:t>직사각형</a:t>
            </a:r>
            <a:r>
              <a:rPr lang="en-US" altLang="ko-KR" smtClean="0"/>
              <a:t>:</a:t>
            </a:r>
            <a:r>
              <a:rPr lang="ko-KR" altLang="en-US" smtClean="0"/>
              <a:t> 선또는 직사각형을 그릴때 사용한다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하위폼</a:t>
            </a:r>
            <a:r>
              <a:rPr lang="en-US" altLang="ko-KR" smtClean="0"/>
              <a:t>/</a:t>
            </a:r>
            <a:r>
              <a:rPr lang="ko-KR" altLang="en-US" smtClean="0"/>
              <a:t>하위 보고서</a:t>
            </a:r>
            <a:r>
              <a:rPr lang="en-US" altLang="ko-KR" smtClean="0"/>
              <a:t>:</a:t>
            </a:r>
            <a:r>
              <a:rPr lang="ko-KR" altLang="en-US" smtClean="0"/>
              <a:t> 하위폼또는 하위 보고서를 만들어준다</a:t>
            </a:r>
            <a:r>
              <a:rPr lang="en-US" altLang="ko-KR" smtClean="0"/>
              <a:t>. </a:t>
            </a:r>
            <a:r>
              <a:rPr lang="ko-KR" altLang="en-US" smtClean="0"/>
              <a:t>즉</a:t>
            </a:r>
            <a:r>
              <a:rPr lang="en-US" altLang="ko-KR" smtClean="0"/>
              <a:t>, </a:t>
            </a:r>
            <a:r>
              <a:rPr lang="ko-KR" altLang="en-US" smtClean="0"/>
              <a:t>폼안에 폼이 있거나 보고서 안에 보고서가 있는 형식이다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2. </a:t>
            </a:r>
            <a:r>
              <a:rPr lang="ko-KR" altLang="en-US" smtClean="0"/>
              <a:t>컨트롤의 종류</a:t>
            </a:r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14419"/>
          </a:xfrm>
        </p:spPr>
        <p:txBody>
          <a:bodyPr/>
          <a:lstStyle/>
          <a:p>
            <a:r>
              <a:rPr lang="ko-KR" altLang="en-US" smtClean="0"/>
              <a:t>리본메뉴 </a:t>
            </a:r>
            <a:r>
              <a:rPr lang="en-US" altLang="ko-KR" smtClean="0"/>
              <a:t>[</a:t>
            </a:r>
            <a:r>
              <a:rPr lang="ko-KR" altLang="en-US" smtClean="0"/>
              <a:t>만들기</a:t>
            </a:r>
            <a:r>
              <a:rPr lang="en-US" altLang="ko-KR" smtClean="0"/>
              <a:t>] </a:t>
            </a:r>
            <a:r>
              <a:rPr lang="ko-KR" altLang="en-US" smtClean="0"/>
              <a:t>탭의 </a:t>
            </a:r>
            <a:r>
              <a:rPr lang="en-US" altLang="ko-KR" smtClean="0"/>
              <a:t>[</a:t>
            </a:r>
            <a:r>
              <a:rPr lang="ko-KR" altLang="en-US" smtClean="0"/>
              <a:t>폼디자인</a:t>
            </a:r>
            <a:r>
              <a:rPr lang="en-US" altLang="ko-KR" smtClean="0"/>
              <a:t>] </a:t>
            </a:r>
            <a:r>
              <a:rPr lang="ko-KR" altLang="en-US" smtClean="0"/>
              <a:t>아이콘을 눌러 실행한다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3. </a:t>
            </a:r>
            <a:r>
              <a:rPr lang="ko-KR" altLang="en-US" smtClean="0"/>
              <a:t>컨틀롤 배치해서 만들기</a:t>
            </a:r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3429000"/>
            <a:ext cx="6540517" cy="25811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모서리가 둥근 직사각형 4"/>
          <p:cNvSpPr/>
          <p:nvPr/>
        </p:nvSpPr>
        <p:spPr>
          <a:xfrm>
            <a:off x="5857884" y="3857628"/>
            <a:ext cx="500066" cy="78581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71736" y="857232"/>
            <a:ext cx="485778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성적폼을 디자인 보기로 불러온다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857364"/>
            <a:ext cx="6213491" cy="41628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모서리가 둥근 직사각형 5"/>
          <p:cNvSpPr/>
          <p:nvPr/>
        </p:nvSpPr>
        <p:spPr>
          <a:xfrm>
            <a:off x="214282" y="428604"/>
            <a:ext cx="1714512" cy="8572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텍스트상자 컨트롤배치하기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642918"/>
            <a:ext cx="6900883" cy="48759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모서리가 둥근 직사각형 4"/>
          <p:cNvSpPr/>
          <p:nvPr/>
        </p:nvSpPr>
        <p:spPr>
          <a:xfrm>
            <a:off x="4857752" y="1142984"/>
            <a:ext cx="642942" cy="92869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429256" y="3071810"/>
            <a:ext cx="3071834" cy="22860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[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폼디자인도구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]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의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[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디자인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]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탭의 컨트롤 그룹의 텍스트상자를 클릭한다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000108"/>
            <a:ext cx="6086492" cy="45473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4929190" y="571480"/>
            <a:ext cx="3714776" cy="19288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레이아웃 영역에 원하는 만큼 드래그하면 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[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텍스트상자마법사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]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가 실행된다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서식을 설정한 후 다음을 누른다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071678"/>
            <a:ext cx="622935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1285852" y="714356"/>
            <a:ext cx="6143668" cy="7858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다음 단계에서 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IME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모드의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설정단계가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나오고 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“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현재상태유지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”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를 설정하고 다음 을 누른다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</TotalTime>
  <Words>616</Words>
  <Application>Microsoft Office PowerPoint</Application>
  <PresentationFormat>화면 슬라이드 쇼(4:3)</PresentationFormat>
  <Paragraphs>69</Paragraphs>
  <Slides>29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고구려 벽화</vt:lpstr>
      <vt:lpstr>DB10장. 폼에 컨트롤 사용하기</vt:lpstr>
      <vt:lpstr>Index</vt:lpstr>
      <vt:lpstr>1. 컨트롤의 개념</vt:lpstr>
      <vt:lpstr>2. 컨트롤의 종류</vt:lpstr>
      <vt:lpstr>3. 컨틀롤 배치해서 만들기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기출문제풀이1 (2008년 2회)</vt:lpstr>
      <vt:lpstr>기출문제풀이2 (2008년 3회)</vt:lpstr>
      <vt:lpstr>기출문제풀이3 (2008년 3회)</vt:lpstr>
      <vt:lpstr>정답</vt:lpstr>
      <vt:lpstr>정 리</vt:lpstr>
    </vt:vector>
  </TitlesOfParts>
  <Company>WinXP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WinXP</dc:creator>
  <cp:lastModifiedBy>홍길동</cp:lastModifiedBy>
  <cp:revision>75</cp:revision>
  <dcterms:created xsi:type="dcterms:W3CDTF">2012-01-12T16:29:24Z</dcterms:created>
  <dcterms:modified xsi:type="dcterms:W3CDTF">2012-03-26T15:46:35Z</dcterms:modified>
</cp:coreProperties>
</file>