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59" r:id="rId25"/>
    <p:sldId id="260" r:id="rId26"/>
    <p:sldId id="263" r:id="rId27"/>
    <p:sldId id="261" r:id="rId28"/>
    <p:sldId id="26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데이터베이스 일반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울릉도M" pitchFamily="18" charset="-127"/>
          <a:ea typeface="HY울릉도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2143116"/>
            <a:ext cx="8429652" cy="1500198"/>
          </a:xfrm>
        </p:spPr>
        <p:txBody>
          <a:bodyPr/>
          <a:lstStyle/>
          <a:p>
            <a:r>
              <a:rPr lang="en-US" altLang="ko-KR" smtClean="0"/>
              <a:t>DB11</a:t>
            </a:r>
            <a:r>
              <a:rPr lang="ko-KR" altLang="en-US" smtClean="0"/>
              <a:t>장</a:t>
            </a:r>
            <a:r>
              <a:rPr lang="en-US" altLang="ko-KR" smtClean="0"/>
              <a:t>.</a:t>
            </a:r>
            <a:r>
              <a:rPr lang="ko-KR" altLang="en-US" smtClean="0"/>
              <a:t> 보고서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원하는 스타일을  설정 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14942" y="4857760"/>
            <a:ext cx="78581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800225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6286512" y="4714884"/>
            <a:ext cx="928694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 제목을 입력한 후 마침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34350" cy="467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71538" y="35716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지정된 형식과 스타일의 보고서가 완성된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7839097" cy="2344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모서리가 둥근 직사각형 2"/>
          <p:cNvSpPr/>
          <p:nvPr/>
        </p:nvSpPr>
        <p:spPr>
          <a:xfrm>
            <a:off x="285720" y="428604"/>
            <a:ext cx="1785950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챠트보고서 </a:t>
            </a:r>
            <a:endParaRPr lang="en-US" altLang="ko-KR" smtClean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만들기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571612"/>
            <a:ext cx="735811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리본 메뉴의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만들기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눌러 실행한다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643702" y="3571876"/>
            <a:ext cx="500066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6734195" cy="5143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928662" y="5214950"/>
            <a:ext cx="7358114" cy="1071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리본 메뉴의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보고서디자인 도구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디자인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탭의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컨트롤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그룹의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차트삽입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아이콘을 눌러 실행한다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572264" y="714356"/>
            <a:ext cx="285752" cy="3571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5786" y="428604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차트삽입 아이콘을 눌러 보고서의 본문영역을 클릭하면 차트마법사가 실행된다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원하는 테이블또는 쿼리를 선택 한 후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14488"/>
            <a:ext cx="5667387" cy="4393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모서리가 둥근 직사각형 4"/>
          <p:cNvSpPr/>
          <p:nvPr/>
        </p:nvSpPr>
        <p:spPr>
          <a:xfrm>
            <a:off x="3929058" y="2571744"/>
            <a:ext cx="2214578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43570" y="3929066"/>
            <a:ext cx="928694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5786" y="928670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차트에 삽입할 필드를 선택한  후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43570" y="5357826"/>
            <a:ext cx="928694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6400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6400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85786" y="928670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원하는 차트 모양을 선택한  후 다음을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643570" y="5643578"/>
            <a:ext cx="928694" cy="285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413515" cy="3779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85786" y="928670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SumOf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국어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더블클릭 한 후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없음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선택하고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57554" y="2857496"/>
            <a:ext cx="500066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43570" y="2714620"/>
            <a:ext cx="714380" cy="285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500306"/>
            <a:ext cx="6400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000240"/>
            <a:ext cx="44100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642910" y="500042"/>
            <a:ext cx="7786742" cy="12858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영어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수학도 끌어다 놓고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,“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SumOf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영어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와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SumOf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수학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더블클릭 한 후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“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없음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”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을 선택하고 확인을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 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차트 미리보기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 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를 누르면 실행된 차트를 미리볼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85852" y="3357562"/>
            <a:ext cx="1143008" cy="5000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14942" y="5357826"/>
            <a:ext cx="1000132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04337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보고서의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보고서 구성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보고서 만들기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68"/>
            <a:ext cx="64008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85786" y="928670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차트제목을 입력한 후 마침을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572264" y="5214950"/>
            <a:ext cx="1000132" cy="3571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4951426" cy="50762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428596" y="500042"/>
            <a:ext cx="7358114" cy="9286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보고서 영역에 차트가 완성되었으나 보고서보기를 눌러야 제대로 확인 할수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71612"/>
            <a:ext cx="6005532" cy="4849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643042" y="571480"/>
            <a:ext cx="50720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보기모드를 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[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보고서보기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]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로 선택한다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3"/>
            <a:ext cx="5524517" cy="4786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000232" y="571480"/>
            <a:ext cx="5072098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 차트보고서가 작성된 것을 확인할 수 있다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다음 중 보고서의 주요 용도로 옳은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① 데이터 입력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② 정보 추출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③ 프린터 출력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④ 데이터 저장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mtClean="0"/>
              <a:t> 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1 </a:t>
            </a:r>
            <a:r>
              <a:rPr lang="en-US" altLang="ko-KR" sz="1600" smtClean="0"/>
              <a:t>(2009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보고서를 인쇄하기 위해 「페이지 설정」대화 상자의 속성들을 조절하고자 한다</a:t>
            </a:r>
            <a:r>
              <a:rPr lang="en-US" altLang="ko-KR" smtClean="0"/>
              <a:t>. </a:t>
            </a:r>
            <a:r>
              <a:rPr lang="ko-KR" altLang="en-US" smtClean="0"/>
              <a:t>이에 대한 설명으로 옳지 않은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①「여백」탭 </a:t>
            </a:r>
            <a:r>
              <a:rPr lang="en-US" altLang="ko-KR" smtClean="0"/>
              <a:t>: </a:t>
            </a:r>
            <a:r>
              <a:rPr lang="ko-KR" altLang="en-US" smtClean="0"/>
              <a:t>용지의 여백을 설정하고 데이터만 인쇄할지의 여부를 선택한다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②「행」탭 </a:t>
            </a:r>
            <a:r>
              <a:rPr lang="en-US" altLang="ko-KR" smtClean="0"/>
              <a:t>: </a:t>
            </a:r>
            <a:r>
              <a:rPr lang="ko-KR" altLang="en-US" smtClean="0"/>
              <a:t>여러 행으로 구성된 보고서의 행 레이아웃 속성을 이용해서 ‘행 우선’ 또는 ‘열 우선’을 선택하여 인쇄를 지정한다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③「용지」탭 </a:t>
            </a:r>
            <a:r>
              <a:rPr lang="en-US" altLang="ko-KR" smtClean="0"/>
              <a:t>: </a:t>
            </a:r>
            <a:r>
              <a:rPr lang="ko-KR" altLang="en-US" smtClean="0"/>
              <a:t>용지의 방향 및 크기를 지정한다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lvl="1"/>
            <a:r>
              <a:rPr lang="ko-KR" altLang="en-US" smtClean="0"/>
              <a:t>④「열」탭 </a:t>
            </a:r>
            <a:r>
              <a:rPr lang="en-US" altLang="ko-KR" smtClean="0"/>
              <a:t>: </a:t>
            </a:r>
            <a:r>
              <a:rPr lang="ko-KR" altLang="en-US" smtClean="0"/>
              <a:t>여러 열로 구성된 보고서의 열 레이아웃 속성을 이용해서 ‘행우선’ 또는 ‘열 우선’을 선택하여 인쇄를 지정한다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2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2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다음 중 액세스에서 작성할 수 있는 보고서의 종류가 아닌 것은</a:t>
            </a:r>
            <a:r>
              <a:rPr lang="en-US" altLang="ko-KR" smtClean="0"/>
              <a:t>?</a:t>
            </a:r>
            <a:endParaRPr lang="ko-KR" altLang="en-US" smtClean="0"/>
          </a:p>
          <a:p>
            <a:pPr lvl="1"/>
            <a:r>
              <a:rPr lang="ko-KR" altLang="en-US" smtClean="0"/>
              <a:t>① 컬럼 형식 보고서</a:t>
            </a:r>
            <a:endParaRPr lang="en-US" altLang="ko-KR" smtClean="0"/>
          </a:p>
          <a:p>
            <a:pPr lvl="1"/>
            <a:r>
              <a:rPr lang="ko-KR" altLang="en-US" smtClean="0"/>
              <a:t>② 차트</a:t>
            </a:r>
          </a:p>
          <a:p>
            <a:pPr lvl="1"/>
            <a:r>
              <a:rPr lang="ko-KR" altLang="en-US" smtClean="0"/>
              <a:t>③ 탭 형식 보고서</a:t>
            </a:r>
            <a:endParaRPr lang="en-US" altLang="ko-KR" smtClean="0"/>
          </a:p>
          <a:p>
            <a:pPr lvl="1"/>
            <a:r>
              <a:rPr lang="ko-KR" altLang="en-US" smtClean="0"/>
              <a:t>④ 플로우차트</a:t>
            </a:r>
          </a:p>
          <a:p>
            <a:pPr>
              <a:buNone/>
            </a:pPr>
            <a:endParaRPr lang="ko-KR" altLang="en-US" dirty="0" smtClean="0"/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/>
          <a:p>
            <a:pPr algn="l"/>
            <a:r>
              <a:rPr lang="ko-KR" altLang="en-US" dirty="0" smtClean="0"/>
              <a:t>기출문제풀이</a:t>
            </a:r>
            <a:r>
              <a:rPr lang="en-US" altLang="ko-KR" dirty="0" smtClean="0"/>
              <a:t>3 </a:t>
            </a:r>
            <a:r>
              <a:rPr lang="en-US" altLang="ko-KR" sz="1600" smtClean="0"/>
              <a:t>(2008</a:t>
            </a:r>
            <a:r>
              <a:rPr lang="ko-KR" altLang="en-US" sz="1600" smtClean="0"/>
              <a:t>년 </a:t>
            </a:r>
            <a:r>
              <a:rPr lang="en-US" altLang="ko-KR" sz="1600" smtClean="0"/>
              <a:t>3</a:t>
            </a:r>
            <a:r>
              <a:rPr lang="ko-KR" altLang="en-US" sz="1600" smtClean="0"/>
              <a:t>회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dirty="0" smtClean="0"/>
              <a:t>1  </a:t>
            </a:r>
            <a:r>
              <a:rPr lang="en-US" altLang="ko-KR" smtClean="0"/>
              <a:t>=&gt; </a:t>
            </a:r>
            <a:r>
              <a:rPr lang="ko-KR" altLang="en-US" smtClean="0"/>
              <a:t>③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2  =&gt; </a:t>
            </a:r>
            <a:r>
              <a:rPr lang="ko-KR" altLang="en-US" smtClean="0"/>
              <a:t>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문제</a:t>
            </a:r>
            <a:r>
              <a:rPr lang="en-US" altLang="ko-KR" smtClean="0"/>
              <a:t>3  =&gt; </a:t>
            </a:r>
            <a:r>
              <a:rPr lang="ko-KR" altLang="en-US" smtClean="0"/>
              <a:t>④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mtClean="0"/>
              <a:t>1. </a:t>
            </a:r>
            <a:r>
              <a:rPr lang="ko-KR" altLang="en-US" smtClean="0"/>
              <a:t>보고서의 개념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2. </a:t>
            </a:r>
            <a:r>
              <a:rPr lang="ko-KR" altLang="en-US" smtClean="0"/>
              <a:t>보고서 구성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3. </a:t>
            </a:r>
            <a:r>
              <a:rPr lang="ko-KR" altLang="en-US" smtClean="0"/>
              <a:t>보고서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 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29063"/>
          </a:xfrm>
        </p:spPr>
        <p:txBody>
          <a:bodyPr>
            <a:normAutofit/>
          </a:bodyPr>
          <a:lstStyle/>
          <a:p>
            <a:r>
              <a:rPr lang="ko-KR" altLang="en-US" smtClean="0"/>
              <a:t>보고서는 테이블이나 쿼리등을 데이터 원본으로 하여 데이터요약</a:t>
            </a:r>
            <a:r>
              <a:rPr lang="en-US" altLang="ko-KR" smtClean="0"/>
              <a:t>, </a:t>
            </a:r>
            <a:r>
              <a:rPr lang="ko-KR" altLang="en-US" smtClean="0"/>
              <a:t>그룹화등을 설정해 인쇄를 위한 개체이다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폼과 마찬가지로 다양한 컨트로를을 배치할 수 있고</a:t>
            </a:r>
            <a:r>
              <a:rPr lang="en-US" altLang="ko-KR" smtClean="0"/>
              <a:t>, </a:t>
            </a:r>
            <a:r>
              <a:rPr lang="ko-KR" altLang="en-US" smtClean="0"/>
              <a:t>이벤트프로시저도 작성할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데이터의 변경 작업은 불가능하다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보고서의 개념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378621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mtClean="0"/>
              <a:t>보고서 머리글</a:t>
            </a:r>
            <a:r>
              <a:rPr lang="en-US" altLang="ko-KR" smtClean="0"/>
              <a:t>:</a:t>
            </a:r>
            <a:r>
              <a:rPr lang="ko-KR" altLang="en-US" smtClean="0"/>
              <a:t>보고서의 첫페이지 상단에 한번만 존재하는 영역이다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페이지 머리글</a:t>
            </a:r>
            <a:r>
              <a:rPr lang="en-US" altLang="ko-KR" smtClean="0"/>
              <a:t>: </a:t>
            </a:r>
            <a:r>
              <a:rPr lang="ko-KR" altLang="en-US" smtClean="0"/>
              <a:t>모든 보고서의 페이지 상단에 표시되는 영역이다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본문</a:t>
            </a:r>
            <a:r>
              <a:rPr lang="en-US" altLang="ko-KR" smtClean="0"/>
              <a:t>:</a:t>
            </a:r>
            <a:r>
              <a:rPr lang="ko-KR" altLang="en-US" smtClean="0"/>
              <a:t>실제 데이터가 표시되는 부분이다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페이지바닥글</a:t>
            </a:r>
            <a:r>
              <a:rPr lang="en-US" altLang="ko-KR" smtClean="0"/>
              <a:t>:</a:t>
            </a:r>
            <a:r>
              <a:rPr lang="ko-KR" altLang="en-US" smtClean="0"/>
              <a:t>각 페이지의 하단에 존재하는 영역으로 날자</a:t>
            </a:r>
            <a:r>
              <a:rPr lang="en-US" altLang="ko-KR" smtClean="0"/>
              <a:t>, </a:t>
            </a:r>
            <a:r>
              <a:rPr lang="ko-KR" altLang="en-US" smtClean="0"/>
              <a:t>페이지번호가 삽입되는 공간이다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보고서 바닥글 </a:t>
            </a:r>
            <a:r>
              <a:rPr lang="en-US" altLang="ko-KR" smtClean="0"/>
              <a:t>:</a:t>
            </a:r>
            <a:r>
              <a:rPr lang="ko-KR" altLang="en-US" smtClean="0"/>
              <a:t>보고서의 가장 마지막에 한번만 나타내는 영역이다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그룹 머리글</a:t>
            </a:r>
            <a:r>
              <a:rPr lang="en-US" altLang="ko-KR" smtClean="0"/>
              <a:t>:</a:t>
            </a:r>
            <a:r>
              <a:rPr lang="ko-KR" altLang="en-US" smtClean="0"/>
              <a:t>그룹이 지정될 경우에 그룹상단에 반복적으로 나타나는 영역이다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그룹 바닥글</a:t>
            </a:r>
            <a:r>
              <a:rPr lang="en-US" altLang="ko-KR" smtClean="0"/>
              <a:t>:</a:t>
            </a:r>
            <a:r>
              <a:rPr lang="ko-KR" altLang="en-US" smtClean="0"/>
              <a:t> 그룹이 지정될 경우에 그룹하단에 반복적으로 나타나는 영역이다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보고서 구성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429132"/>
            <a:ext cx="6105517" cy="1948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/>
          <a:lstStyle/>
          <a:p>
            <a:r>
              <a:rPr lang="ko-KR" altLang="en-US" smtClean="0"/>
              <a:t>리본 메뉴의 </a:t>
            </a:r>
            <a:r>
              <a:rPr lang="en-US" altLang="ko-KR" smtClean="0"/>
              <a:t>[</a:t>
            </a:r>
            <a:r>
              <a:rPr lang="ko-KR" altLang="en-US" smtClean="0"/>
              <a:t>만들기</a:t>
            </a:r>
            <a:r>
              <a:rPr lang="en-US" altLang="ko-KR" smtClean="0"/>
              <a:t>]</a:t>
            </a:r>
            <a:r>
              <a:rPr lang="ko-KR" altLang="en-US" smtClean="0"/>
              <a:t>탭의 </a:t>
            </a:r>
            <a:r>
              <a:rPr lang="en-US" altLang="ko-KR" smtClean="0"/>
              <a:t>[</a:t>
            </a:r>
            <a:r>
              <a:rPr lang="ko-KR" altLang="en-US" smtClean="0"/>
              <a:t>보고서</a:t>
            </a:r>
            <a:r>
              <a:rPr lang="en-US" altLang="ko-KR" smtClean="0"/>
              <a:t>]</a:t>
            </a:r>
            <a:r>
              <a:rPr lang="ko-KR" altLang="en-US" smtClean="0"/>
              <a:t>그룹의 </a:t>
            </a:r>
            <a:r>
              <a:rPr lang="en-US" altLang="ko-KR" smtClean="0"/>
              <a:t>[</a:t>
            </a:r>
            <a:r>
              <a:rPr lang="ko-KR" altLang="en-US" smtClean="0"/>
              <a:t>보고서마법사</a:t>
            </a:r>
            <a:r>
              <a:rPr lang="en-US" altLang="ko-KR" smtClean="0"/>
              <a:t>] </a:t>
            </a:r>
            <a:r>
              <a:rPr lang="ko-KR" altLang="en-US" smtClean="0"/>
              <a:t>아이콘을 눌러 실행한다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보고서 만들기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500438"/>
            <a:ext cx="7524750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00240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보고서에 삽입할 필드를 선택한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00628" y="4786322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800225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그룹수준을 묻는 항목에서는 그냥 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86380" y="4643446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800225"/>
            <a:ext cx="55054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정렬에 기준이 되는 필드를 설정한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5286380" y="4643446"/>
            <a:ext cx="1000132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4038609" cy="238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714488"/>
            <a:ext cx="3895733" cy="23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214818"/>
            <a:ext cx="4038609" cy="238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1000100" y="714356"/>
            <a:ext cx="6715172" cy="8572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보고서의 모양과 용지를 설정 한 후 다음 버튼을 누른다</a:t>
            </a:r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.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57422" y="2143116"/>
            <a:ext cx="78581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15140" y="2285992"/>
            <a:ext cx="78581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429124" y="5000636"/>
            <a:ext cx="785818" cy="214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580</Words>
  <Application>Microsoft Office PowerPoint</Application>
  <PresentationFormat>화면 슬라이드 쇼(4:3)</PresentationFormat>
  <Paragraphs>67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고구려 벽화</vt:lpstr>
      <vt:lpstr>DB11장. 보고서 만들기</vt:lpstr>
      <vt:lpstr>Index</vt:lpstr>
      <vt:lpstr>1. 보고서의 개념</vt:lpstr>
      <vt:lpstr>2. 보고서 구성</vt:lpstr>
      <vt:lpstr>3. 보고서 만들기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기출문제풀이1 (2009년 3회)</vt:lpstr>
      <vt:lpstr>기출문제풀이2 (2008년 2회)</vt:lpstr>
      <vt:lpstr>기출문제풀이3 (2008년 3회)</vt:lpstr>
      <vt:lpstr>정답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76</cp:revision>
  <dcterms:created xsi:type="dcterms:W3CDTF">2012-01-12T16:29:24Z</dcterms:created>
  <dcterms:modified xsi:type="dcterms:W3CDTF">2012-03-26T16:59:32Z</dcterms:modified>
</cp:coreProperties>
</file>