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4" r:id="rId4"/>
    <p:sldId id="26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66" r:id="rId19"/>
    <p:sldId id="270" r:id="rId20"/>
    <p:sldId id="271" r:id="rId21"/>
    <p:sldId id="272" r:id="rId22"/>
    <p:sldId id="273" r:id="rId23"/>
    <p:sldId id="275" r:id="rId24"/>
    <p:sldId id="274" r:id="rId25"/>
    <p:sldId id="267" r:id="rId26"/>
    <p:sldId id="268" r:id="rId27"/>
    <p:sldId id="269" r:id="rId28"/>
    <p:sldId id="259" r:id="rId29"/>
    <p:sldId id="260" r:id="rId30"/>
    <p:sldId id="263" r:id="rId31"/>
    <p:sldId id="261" r:id="rId32"/>
    <p:sldId id="26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2143116"/>
            <a:ext cx="8429652" cy="1500198"/>
          </a:xfrm>
        </p:spPr>
        <p:txBody>
          <a:bodyPr/>
          <a:lstStyle/>
          <a:p>
            <a:r>
              <a:rPr lang="en-US" altLang="ko-KR" smtClean="0"/>
              <a:t>DB12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데이터베이스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00042"/>
            <a:ext cx="5667375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285992"/>
            <a:ext cx="3191132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786446" y="1857364"/>
            <a:ext cx="2714644" cy="12858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‘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저장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’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버튼을 눌러 이중매크로라는 이름을 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입력한다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2649530" cy="1464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214422"/>
            <a:ext cx="5088560" cy="33353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429000"/>
            <a:ext cx="4616451" cy="3069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500034" y="1785926"/>
            <a:ext cx="428628" cy="642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57422" y="428604"/>
            <a:ext cx="3857652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‘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실행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’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버튼을 누르면 매크로가 실행되는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00100" y="2571744"/>
            <a:ext cx="6662751" cy="1998143"/>
            <a:chOff x="1285852" y="1857364"/>
            <a:chExt cx="6662751" cy="199814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857364"/>
              <a:ext cx="6662751" cy="19981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6715140" y="2857496"/>
              <a:ext cx="1143008" cy="50006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928794" y="1285860"/>
            <a:ext cx="45720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만들기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탭의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매크로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모듈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눌러 실행한다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4348" y="571480"/>
            <a:ext cx="7715304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Visual Basic Editor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창이열리면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삽입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메뉴의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프로시저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클릭합니다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5981716" cy="469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348" y="571480"/>
            <a:ext cx="7715304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프로시저 추가대화상자가 나오면 이름에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학점구하기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입력하고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형식에는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function,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범위에는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public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지정합니다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00298" y="2285992"/>
            <a:ext cx="3209925" cy="2676525"/>
            <a:chOff x="2500298" y="2285992"/>
            <a:chExt cx="3209925" cy="26765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2285992"/>
              <a:ext cx="3209925" cy="267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071802" y="2643182"/>
              <a:ext cx="857256" cy="28575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786050" y="3214686"/>
              <a:ext cx="857256" cy="28575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14612" y="3857628"/>
              <a:ext cx="857256" cy="28575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714876" y="2643182"/>
              <a:ext cx="857256" cy="28575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596" y="1285860"/>
            <a:ext cx="3786214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Public Function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학점구하기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(a)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If a &gt;= 90 Then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학점구하기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= "A"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ElseIf a &gt;= 80 Then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학점구하기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= "B"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ElseIf a &gt;= 70 Then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학점구하기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= "C"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ElseIf a &gt;= 60 Then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학점구하기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= "D"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Else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 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학점구하기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= "F"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End If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   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End Function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285860"/>
            <a:ext cx="3111500" cy="494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428728" y="500042"/>
            <a:ext cx="5715040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Visual Basic Editor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창에 다음과 같이 입력한다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5439691" cy="4071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857232"/>
            <a:ext cx="4500594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저장버튼을 눌러 모듈이름을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학점함수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로 입력한다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00694" y="4000504"/>
            <a:ext cx="3251200" cy="1485900"/>
            <a:chOff x="857224" y="1785926"/>
            <a:chExt cx="3251200" cy="14859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24" y="1785926"/>
              <a:ext cx="3251200" cy="1485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000100" y="2357430"/>
              <a:ext cx="428628" cy="5715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143504" y="2714620"/>
            <a:ext cx="3714776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VBE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microsoft Access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단추를 눌러 엑세스로 돌아온다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5852" y="571480"/>
            <a:ext cx="4214842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학점</a:t>
            </a:r>
            <a:r>
              <a:rPr lang="en-US" altLang="ko-KR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학점구하기</a:t>
            </a:r>
            <a:r>
              <a:rPr lang="en-US" altLang="ko-KR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([</a:t>
            </a:r>
            <a:r>
              <a:rPr lang="ko-KR" altLang="en-US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평균</a:t>
            </a:r>
            <a:r>
              <a:rPr lang="en-US" altLang="ko-KR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])</a:t>
            </a: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입력한다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7772420" cy="3176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>
          <a:xfrm>
            <a:off x="7072330" y="4643446"/>
            <a:ext cx="1143008" cy="357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4857752" y="2214554"/>
            <a:ext cx="2857520" cy="17145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폼보고서 관련 매크로 함수</a:t>
            </a:r>
            <a:endParaRPr lang="en-US" altLang="ko-KR" smtClean="0"/>
          </a:p>
          <a:p>
            <a:r>
              <a:rPr lang="en-US" altLang="ko-KR" smtClean="0"/>
              <a:t>2) </a:t>
            </a:r>
            <a:r>
              <a:rPr lang="ko-KR" altLang="en-US" smtClean="0"/>
              <a:t>실행관련 매크로 함수</a:t>
            </a:r>
            <a:endParaRPr lang="en-US" altLang="ko-KR" smtClean="0"/>
          </a:p>
          <a:p>
            <a:r>
              <a:rPr lang="en-US" altLang="ko-KR" smtClean="0"/>
              <a:t>3) </a:t>
            </a:r>
            <a:r>
              <a:rPr lang="ko-KR" altLang="en-US" smtClean="0"/>
              <a:t>가져오기</a:t>
            </a:r>
            <a:r>
              <a:rPr lang="en-US" altLang="ko-KR" smtClean="0"/>
              <a:t>/</a:t>
            </a:r>
            <a:r>
              <a:rPr lang="ko-KR" altLang="en-US" smtClean="0"/>
              <a:t>내보내기 관련 매크로 함수</a:t>
            </a:r>
            <a:endParaRPr lang="en-US" altLang="ko-KR" smtClean="0"/>
          </a:p>
          <a:p>
            <a:r>
              <a:rPr lang="en-US" altLang="ko-KR" smtClean="0"/>
              <a:t>4) </a:t>
            </a:r>
            <a:r>
              <a:rPr lang="ko-KR" altLang="en-US" smtClean="0"/>
              <a:t>개체조작 관련 매크로 함수</a:t>
            </a:r>
            <a:endParaRPr lang="en-US" altLang="ko-KR" smtClean="0"/>
          </a:p>
          <a:p>
            <a:r>
              <a:rPr lang="en-US" altLang="ko-KR" smtClean="0"/>
              <a:t>5) </a:t>
            </a:r>
            <a:r>
              <a:rPr lang="ko-KR" altLang="en-US" smtClean="0"/>
              <a:t>기타 매크로 함수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매크로 함수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571612"/>
            <a:ext cx="8786842" cy="4829196"/>
          </a:xfrm>
        </p:spPr>
        <p:txBody>
          <a:bodyPr/>
          <a:lstStyle/>
          <a:p>
            <a:r>
              <a:rPr lang="en-US" altLang="ko-KR" smtClean="0"/>
              <a:t>ApplyFilter :</a:t>
            </a:r>
            <a:r>
              <a:rPr lang="ko-KR" altLang="en-US" smtClean="0"/>
              <a:t>레코드</a:t>
            </a:r>
            <a:r>
              <a:rPr lang="en-US" altLang="ko-KR" smtClean="0"/>
              <a:t> </a:t>
            </a:r>
            <a:r>
              <a:rPr lang="ko-KR" altLang="en-US" smtClean="0"/>
              <a:t>필터링</a:t>
            </a:r>
            <a:endParaRPr lang="en-US" altLang="ko-KR" smtClean="0"/>
          </a:p>
          <a:p>
            <a:r>
              <a:rPr lang="en-US" altLang="ko-KR" smtClean="0"/>
              <a:t>FindNext:</a:t>
            </a:r>
            <a:r>
              <a:rPr lang="ko-KR" altLang="en-US" smtClean="0"/>
              <a:t>다음 위치의 레코드 검색</a:t>
            </a:r>
            <a:endParaRPr lang="en-US" altLang="ko-KR" smtClean="0"/>
          </a:p>
          <a:p>
            <a:r>
              <a:rPr lang="en-US" altLang="ko-KR" smtClean="0"/>
              <a:t>FindRecord:</a:t>
            </a:r>
            <a:r>
              <a:rPr lang="ko-KR" altLang="en-US" smtClean="0"/>
              <a:t>특정조건에 맞는 첫 번째 레코드 검색</a:t>
            </a:r>
            <a:endParaRPr lang="en-US" altLang="ko-KR" smtClean="0"/>
          </a:p>
          <a:p>
            <a:r>
              <a:rPr lang="en-US" altLang="ko-KR" smtClean="0"/>
              <a:t>GoToControl:</a:t>
            </a:r>
            <a:r>
              <a:rPr lang="ko-KR" altLang="en-US" smtClean="0"/>
              <a:t>커서를 특정한 커느롤로 이동</a:t>
            </a:r>
            <a:endParaRPr lang="en-US" altLang="ko-KR" smtClean="0"/>
          </a:p>
          <a:p>
            <a:r>
              <a:rPr lang="en-US" altLang="ko-KR" smtClean="0"/>
              <a:t>GoToPage:</a:t>
            </a:r>
            <a:r>
              <a:rPr lang="ko-KR" altLang="en-US" smtClean="0"/>
              <a:t>커서를 지정한 페이지의 첫번째 컨트롤로 이동</a:t>
            </a:r>
            <a:endParaRPr lang="en-US" altLang="ko-KR" smtClean="0"/>
          </a:p>
          <a:p>
            <a:r>
              <a:rPr lang="en-US" altLang="ko-KR" smtClean="0"/>
              <a:t>GoToRecord:</a:t>
            </a:r>
            <a:r>
              <a:rPr lang="ko-KR" altLang="en-US" smtClean="0"/>
              <a:t>레코드 포인터를 이동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폼보고서 관련 매크로 함수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5043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매크로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매크로 작성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매크로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이벤트 프로시저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Access </a:t>
            </a:r>
            <a:r>
              <a:rPr lang="ko-KR" altLang="en-US" smtClean="0"/>
              <a:t>개체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mtClean="0"/>
              <a:t>RunCommand:</a:t>
            </a:r>
            <a:r>
              <a:rPr lang="ko-KR" altLang="en-US" smtClean="0"/>
              <a:t>엑세스 내부 명령 실행</a:t>
            </a:r>
            <a:endParaRPr lang="en-US" altLang="ko-KR" smtClean="0"/>
          </a:p>
          <a:p>
            <a:r>
              <a:rPr lang="en-US" altLang="ko-KR" smtClean="0"/>
              <a:t>Quit:</a:t>
            </a:r>
            <a:r>
              <a:rPr lang="ko-KR" altLang="en-US" smtClean="0"/>
              <a:t>엑세스 종료</a:t>
            </a:r>
            <a:endParaRPr lang="en-US" altLang="ko-KR" smtClean="0"/>
          </a:p>
          <a:p>
            <a:r>
              <a:rPr lang="en-US" altLang="ko-KR" smtClean="0"/>
              <a:t>OpenQuery:</a:t>
            </a:r>
            <a:r>
              <a:rPr lang="ko-KR" altLang="en-US" smtClean="0"/>
              <a:t>질의 실행</a:t>
            </a:r>
            <a:endParaRPr lang="en-US" altLang="ko-KR" smtClean="0"/>
          </a:p>
          <a:p>
            <a:r>
              <a:rPr lang="en-US" altLang="ko-KR" smtClean="0"/>
              <a:t>RunCode:</a:t>
            </a:r>
            <a:r>
              <a:rPr lang="ko-KR" altLang="en-US" smtClean="0"/>
              <a:t>프로시저 실행</a:t>
            </a:r>
            <a:endParaRPr lang="en-US" altLang="ko-KR" smtClean="0"/>
          </a:p>
          <a:p>
            <a:r>
              <a:rPr lang="en-US" altLang="ko-KR" smtClean="0"/>
              <a:t>RunMacro:</a:t>
            </a:r>
            <a:r>
              <a:rPr lang="ko-KR" altLang="en-US" smtClean="0"/>
              <a:t>매크로 실행</a:t>
            </a:r>
            <a:endParaRPr lang="en-US" altLang="ko-KR" smtClean="0"/>
          </a:p>
          <a:p>
            <a:r>
              <a:rPr lang="en-US" altLang="ko-KR" smtClean="0"/>
              <a:t>RunSQL:SQL</a:t>
            </a:r>
            <a:r>
              <a:rPr lang="ko-KR" altLang="en-US" smtClean="0"/>
              <a:t>문 실행</a:t>
            </a:r>
            <a:endParaRPr lang="en-US" altLang="ko-KR" smtClean="0"/>
          </a:p>
          <a:p>
            <a:r>
              <a:rPr lang="en-US" altLang="ko-KR" smtClean="0"/>
              <a:t>RunApp: </a:t>
            </a:r>
            <a:r>
              <a:rPr lang="ko-KR" altLang="en-US" smtClean="0"/>
              <a:t>응용프로그램 실행</a:t>
            </a:r>
            <a:endParaRPr lang="en-US" altLang="ko-KR" smtClean="0"/>
          </a:p>
          <a:p>
            <a:r>
              <a:rPr lang="en-US" altLang="ko-KR" smtClean="0"/>
              <a:t>CancelEvent: </a:t>
            </a:r>
            <a:r>
              <a:rPr lang="ko-KR" altLang="en-US" smtClean="0"/>
              <a:t>이벤트 취소</a:t>
            </a:r>
            <a:endParaRPr lang="en-US" altLang="ko-KR" smtClean="0"/>
          </a:p>
          <a:p>
            <a:r>
              <a:rPr lang="en-US" altLang="ko-KR" smtClean="0"/>
              <a:t>StopAllMacros: </a:t>
            </a:r>
            <a:r>
              <a:rPr lang="ko-KR" altLang="en-US" smtClean="0"/>
              <a:t>현재 실행중인 모든 매크로 중지</a:t>
            </a:r>
            <a:endParaRPr lang="en-US" altLang="ko-KR" smtClean="0"/>
          </a:p>
          <a:p>
            <a:r>
              <a:rPr lang="en-US" altLang="ko-KR" smtClean="0"/>
              <a:t>StopMacro:</a:t>
            </a:r>
            <a:r>
              <a:rPr lang="ko-KR" altLang="en-US" smtClean="0"/>
              <a:t>현재 실행중인 매크로 중지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2) </a:t>
            </a:r>
            <a:r>
              <a:rPr lang="ko-KR" altLang="en-US" smtClean="0"/>
              <a:t>실행관련 매크로 함수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OutputTo:</a:t>
            </a:r>
            <a:r>
              <a:rPr lang="ko-KR" altLang="en-US" smtClean="0"/>
              <a:t>데이타베이스 개체를 내보낸다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SendObject:</a:t>
            </a:r>
            <a:r>
              <a:rPr lang="ko-KR" altLang="en-US" smtClean="0"/>
              <a:t> 데이타베이스 개체를 이메일에 첨부한다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TransferDatabase: </a:t>
            </a:r>
            <a:r>
              <a:rPr lang="ko-KR" altLang="en-US" smtClean="0"/>
              <a:t>다른 데이타베이스의 내보내기</a:t>
            </a:r>
            <a:r>
              <a:rPr lang="en-US" altLang="ko-KR" smtClean="0"/>
              <a:t>, </a:t>
            </a:r>
            <a:r>
              <a:rPr lang="ko-KR" altLang="en-US" smtClean="0"/>
              <a:t>가져오기</a:t>
            </a:r>
            <a:r>
              <a:rPr lang="en-US" altLang="ko-KR" smtClean="0"/>
              <a:t>, </a:t>
            </a:r>
            <a:r>
              <a:rPr lang="ko-KR" altLang="en-US" smtClean="0"/>
              <a:t>연결등을 지원</a:t>
            </a:r>
            <a:endParaRPr lang="en-US" altLang="ko-KR" smtClean="0"/>
          </a:p>
          <a:p>
            <a:r>
              <a:rPr lang="en-US" altLang="ko-KR" smtClean="0"/>
              <a:t>TransSpreadsheet:</a:t>
            </a:r>
            <a:r>
              <a:rPr lang="ko-KR" altLang="en-US" smtClean="0"/>
              <a:t>스프레드쉬트파일과의 내보내기</a:t>
            </a:r>
            <a:r>
              <a:rPr lang="en-US" altLang="ko-KR" smtClean="0"/>
              <a:t>, </a:t>
            </a:r>
            <a:r>
              <a:rPr lang="ko-KR" altLang="en-US" smtClean="0"/>
              <a:t>가져오기</a:t>
            </a:r>
            <a:r>
              <a:rPr lang="en-US" altLang="ko-KR" smtClean="0"/>
              <a:t>, </a:t>
            </a:r>
            <a:r>
              <a:rPr lang="ko-KR" altLang="en-US" smtClean="0"/>
              <a:t>연결등을 지원</a:t>
            </a:r>
            <a:endParaRPr lang="en-US" altLang="ko-KR" smtClean="0"/>
          </a:p>
          <a:p>
            <a:r>
              <a:rPr lang="en-US" altLang="ko-KR" smtClean="0"/>
              <a:t>TransferText:</a:t>
            </a:r>
            <a:r>
              <a:rPr lang="ko-KR" altLang="en-US" smtClean="0"/>
              <a:t> 텍스트파일과의 내보내기</a:t>
            </a:r>
            <a:r>
              <a:rPr lang="en-US" altLang="ko-KR" smtClean="0"/>
              <a:t>, </a:t>
            </a:r>
            <a:r>
              <a:rPr lang="ko-KR" altLang="en-US" smtClean="0"/>
              <a:t>가져오기</a:t>
            </a:r>
            <a:r>
              <a:rPr lang="en-US" altLang="ko-KR" smtClean="0"/>
              <a:t>, </a:t>
            </a:r>
            <a:r>
              <a:rPr lang="ko-KR" altLang="en-US" smtClean="0"/>
              <a:t>연결등을 지원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3) </a:t>
            </a:r>
            <a:r>
              <a:rPr lang="ko-KR" altLang="en-US" sz="3600" smtClean="0"/>
              <a:t>가져오기</a:t>
            </a:r>
            <a:r>
              <a:rPr lang="en-US" altLang="ko-KR" sz="3600" smtClean="0"/>
              <a:t>/</a:t>
            </a:r>
            <a:r>
              <a:rPr lang="ko-KR" altLang="en-US" sz="3600" smtClean="0"/>
              <a:t>내보내기 관련 매크로 함수</a:t>
            </a:r>
            <a:endParaRPr lang="ko-KR" altLang="en-US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CopyObject: </a:t>
            </a:r>
            <a:r>
              <a:rPr lang="ko-KR" altLang="en-US" smtClean="0"/>
              <a:t>데이타베이스 개체를 복사</a:t>
            </a:r>
            <a:endParaRPr lang="en-US" altLang="ko-KR" smtClean="0"/>
          </a:p>
          <a:p>
            <a:r>
              <a:rPr lang="en-US" altLang="ko-KR" smtClean="0"/>
              <a:t>Rename: </a:t>
            </a:r>
            <a:r>
              <a:rPr lang="ko-KR" altLang="en-US" smtClean="0"/>
              <a:t>데이타베이스 개체를의 이름을 바꾼다</a:t>
            </a:r>
            <a:endParaRPr lang="en-US" altLang="ko-KR" smtClean="0"/>
          </a:p>
          <a:p>
            <a:r>
              <a:rPr lang="en-US" altLang="ko-KR" smtClean="0"/>
              <a:t>Save: </a:t>
            </a:r>
            <a:r>
              <a:rPr lang="ko-KR" altLang="en-US" smtClean="0"/>
              <a:t>데이타베이스 개체를 저장</a:t>
            </a:r>
            <a:endParaRPr lang="en-US" altLang="ko-KR" smtClean="0"/>
          </a:p>
          <a:p>
            <a:r>
              <a:rPr lang="en-US" altLang="ko-KR" smtClean="0"/>
              <a:t>DeleteObject:</a:t>
            </a:r>
            <a:r>
              <a:rPr lang="ko-KR" altLang="en-US" smtClean="0"/>
              <a:t> 데이타베이스 개체를 삭제</a:t>
            </a:r>
            <a:endParaRPr lang="en-US" altLang="ko-KR" smtClean="0"/>
          </a:p>
          <a:p>
            <a:r>
              <a:rPr lang="en-US" altLang="ko-KR" smtClean="0"/>
              <a:t>Maximise:</a:t>
            </a:r>
            <a:r>
              <a:rPr lang="ko-KR" altLang="en-US" smtClean="0"/>
              <a:t>현재 활성창을 최대화</a:t>
            </a:r>
            <a:endParaRPr lang="en-US" altLang="ko-KR" smtClean="0"/>
          </a:p>
          <a:p>
            <a:r>
              <a:rPr lang="en-US" altLang="ko-KR" smtClean="0"/>
              <a:t>Minimise:</a:t>
            </a:r>
            <a:r>
              <a:rPr lang="ko-KR" altLang="en-US" smtClean="0"/>
              <a:t> 현재 활성창을 최소화</a:t>
            </a:r>
            <a:endParaRPr lang="en-US" altLang="ko-KR" smtClean="0"/>
          </a:p>
          <a:p>
            <a:r>
              <a:rPr lang="en-US" altLang="ko-KR" smtClean="0"/>
              <a:t>MoveSize:</a:t>
            </a:r>
            <a:r>
              <a:rPr lang="ko-KR" altLang="en-US" smtClean="0"/>
              <a:t> 현재 활성창의 크기를 변경</a:t>
            </a:r>
            <a:endParaRPr lang="en-US" altLang="ko-KR" smtClean="0"/>
          </a:p>
          <a:p>
            <a:r>
              <a:rPr lang="en-US" altLang="ko-KR" smtClean="0"/>
              <a:t>Restore:</a:t>
            </a:r>
            <a:r>
              <a:rPr lang="ko-KR" altLang="en-US" smtClean="0"/>
              <a:t> 현재 활성창을 이전 상태로 돌림</a:t>
            </a:r>
            <a:endParaRPr lang="en-US" altLang="ko-KR" smtClean="0"/>
          </a:p>
          <a:p>
            <a:r>
              <a:rPr lang="en-US" altLang="ko-KR" smtClean="0"/>
              <a:t>Close:</a:t>
            </a:r>
            <a:r>
              <a:rPr lang="ko-KR" altLang="en-US" smtClean="0"/>
              <a:t>활성화 된 데이터베이스 개체를 닫는다</a:t>
            </a:r>
            <a:endParaRPr lang="en-US" altLang="ko-KR" smtClean="0"/>
          </a:p>
          <a:p>
            <a:r>
              <a:rPr lang="en-US" altLang="ko-KR" smtClean="0"/>
              <a:t>OpenForm:</a:t>
            </a:r>
            <a:r>
              <a:rPr lang="ko-KR" altLang="en-US" smtClean="0"/>
              <a:t>폼을 연다</a:t>
            </a:r>
            <a:endParaRPr lang="en-US" altLang="ko-KR" smtClean="0"/>
          </a:p>
          <a:p>
            <a:r>
              <a:rPr lang="en-US" altLang="ko-KR" smtClean="0"/>
              <a:t>OpenMoudle:</a:t>
            </a:r>
            <a:r>
              <a:rPr lang="ko-KR" altLang="en-US" smtClean="0"/>
              <a:t>작성된 모듈을 호출하여 실행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 </a:t>
            </a:r>
            <a:r>
              <a:rPr lang="ko-KR" altLang="en-US" smtClean="0"/>
              <a:t>개체조작 관련 매크로 함수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500042"/>
            <a:ext cx="8686800" cy="592935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OpenQuery: </a:t>
            </a:r>
            <a:r>
              <a:rPr lang="ko-KR" altLang="en-US" smtClean="0"/>
              <a:t>작성된 쿼리를 호출하여 실행</a:t>
            </a:r>
            <a:endParaRPr lang="en-US" altLang="ko-KR" smtClean="0"/>
          </a:p>
          <a:p>
            <a:r>
              <a:rPr lang="en-US" altLang="ko-KR" smtClean="0"/>
              <a:t>OpenReport: </a:t>
            </a:r>
            <a:r>
              <a:rPr lang="ko-KR" altLang="en-US" smtClean="0"/>
              <a:t>작성된 보고서를 호출하여 실행</a:t>
            </a:r>
            <a:endParaRPr lang="en-US" altLang="ko-KR" smtClean="0"/>
          </a:p>
          <a:p>
            <a:r>
              <a:rPr lang="en-US" altLang="ko-KR" smtClean="0"/>
              <a:t>OpenTable: </a:t>
            </a:r>
            <a:r>
              <a:rPr lang="ko-KR" altLang="en-US" smtClean="0"/>
              <a:t>테이블을 연다</a:t>
            </a:r>
            <a:endParaRPr lang="en-US" altLang="ko-KR" smtClean="0"/>
          </a:p>
          <a:p>
            <a:r>
              <a:rPr lang="en-US" altLang="ko-KR" smtClean="0"/>
              <a:t>OpenDataAccessPage:</a:t>
            </a:r>
            <a:r>
              <a:rPr lang="ko-KR" altLang="en-US" smtClean="0"/>
              <a:t>지정된 페이지 개체를 연다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OpenDiagram: </a:t>
            </a:r>
            <a:r>
              <a:rPr lang="ko-KR" altLang="en-US" smtClean="0"/>
              <a:t>작성된 다이어그램을 호출하여 실행</a:t>
            </a:r>
            <a:endParaRPr lang="en-US" altLang="ko-KR" smtClean="0"/>
          </a:p>
          <a:p>
            <a:r>
              <a:rPr lang="en-US" altLang="ko-KR" smtClean="0"/>
              <a:t>OpenStoredProcedure:</a:t>
            </a:r>
            <a:r>
              <a:rPr lang="ko-KR" altLang="en-US" smtClean="0"/>
              <a:t> 작성된 프로시져를 호출하여 실행</a:t>
            </a:r>
            <a:endParaRPr lang="en-US" altLang="ko-KR" smtClean="0"/>
          </a:p>
          <a:p>
            <a:r>
              <a:rPr lang="en-US" altLang="ko-KR" smtClean="0"/>
              <a:t>OpenView:</a:t>
            </a:r>
            <a:r>
              <a:rPr lang="ko-KR" altLang="en-US" smtClean="0"/>
              <a:t>현재 열려있는 데이터베이스내의 뷰를 연다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PrintOut:</a:t>
            </a:r>
            <a:r>
              <a:rPr lang="ko-KR" altLang="en-US" smtClean="0"/>
              <a:t>개체를 인쇄</a:t>
            </a:r>
            <a:endParaRPr lang="en-US" altLang="ko-KR" smtClean="0"/>
          </a:p>
          <a:p>
            <a:r>
              <a:rPr lang="en-US" altLang="ko-KR" smtClean="0"/>
              <a:t>SelectObject:</a:t>
            </a:r>
            <a:r>
              <a:rPr lang="ko-KR" altLang="en-US" smtClean="0"/>
              <a:t>데이터베이스 개체를 선택</a:t>
            </a:r>
            <a:endParaRPr lang="en-US" altLang="ko-KR" smtClean="0"/>
          </a:p>
          <a:p>
            <a:r>
              <a:rPr lang="en-US" altLang="ko-KR" smtClean="0"/>
              <a:t>SetValue:</a:t>
            </a:r>
            <a:r>
              <a:rPr lang="ko-KR" altLang="en-US" smtClean="0"/>
              <a:t>필드</a:t>
            </a:r>
            <a:r>
              <a:rPr lang="en-US" altLang="ko-KR" smtClean="0"/>
              <a:t>, </a:t>
            </a:r>
            <a:r>
              <a:rPr lang="ko-KR" altLang="en-US" smtClean="0"/>
              <a:t>컨트롤</a:t>
            </a:r>
            <a:r>
              <a:rPr lang="en-US" altLang="ko-KR" smtClean="0"/>
              <a:t>, </a:t>
            </a:r>
            <a:r>
              <a:rPr lang="ko-KR" altLang="en-US" smtClean="0"/>
              <a:t>속성등의 값을 설정</a:t>
            </a:r>
            <a:endParaRPr lang="en-US" altLang="ko-KR" smtClean="0"/>
          </a:p>
          <a:p>
            <a:r>
              <a:rPr lang="en-US" altLang="ko-KR" smtClean="0"/>
              <a:t>RepaintObject:</a:t>
            </a:r>
            <a:r>
              <a:rPr lang="ko-KR" altLang="en-US" smtClean="0"/>
              <a:t>데이터베이스 개체를 갱신</a:t>
            </a:r>
            <a:endParaRPr lang="en-US" altLang="ko-KR" smtClean="0"/>
          </a:p>
          <a:p>
            <a:r>
              <a:rPr lang="en-US" altLang="ko-KR" smtClean="0"/>
              <a:t>Requery:</a:t>
            </a:r>
            <a:r>
              <a:rPr lang="ko-KR" altLang="en-US" smtClean="0"/>
              <a:t>개체의 컨트롤 원본을 갱신</a:t>
            </a:r>
            <a:endParaRPr lang="en-US" altLang="ko-KR" smtClean="0"/>
          </a:p>
          <a:p>
            <a:r>
              <a:rPr lang="en-US" altLang="ko-KR" smtClean="0"/>
              <a:t>ShowAllRecord: </a:t>
            </a:r>
            <a:r>
              <a:rPr lang="ko-KR" altLang="en-US" smtClean="0"/>
              <a:t>테이블 도는 쿼리에 적용된 필터를 제거하고 전체자료를 표시해줌</a:t>
            </a:r>
            <a:endParaRPr lang="en-US" altLang="ko-KR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MsgBox:</a:t>
            </a:r>
            <a:r>
              <a:rPr lang="ko-KR" altLang="en-US" smtClean="0"/>
              <a:t>메시지 박스 실행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ShowToolbar:</a:t>
            </a:r>
            <a:r>
              <a:rPr lang="ko-KR" altLang="en-US" smtClean="0"/>
              <a:t>도구모음을 숨기거나 보임</a:t>
            </a:r>
            <a:endParaRPr lang="en-US" altLang="ko-KR" smtClean="0"/>
          </a:p>
          <a:p>
            <a:r>
              <a:rPr lang="en-US" altLang="ko-KR" smtClean="0"/>
              <a:t>Beep:</a:t>
            </a:r>
            <a:r>
              <a:rPr lang="ko-KR" altLang="en-US" smtClean="0"/>
              <a:t>경고음</a:t>
            </a:r>
            <a:endParaRPr lang="en-US" altLang="ko-KR" smtClean="0"/>
          </a:p>
          <a:p>
            <a:r>
              <a:rPr lang="en-US" altLang="ko-KR" smtClean="0"/>
              <a:t>SetMenuItem:</a:t>
            </a:r>
            <a:r>
              <a:rPr lang="ko-KR" altLang="en-US" smtClean="0"/>
              <a:t>사용자 지어메뉴 모음</a:t>
            </a:r>
            <a:r>
              <a:rPr lang="en-US" altLang="ko-KR" smtClean="0"/>
              <a:t>, </a:t>
            </a:r>
            <a:r>
              <a:rPr lang="ko-KR" altLang="en-US" smtClean="0"/>
              <a:t>전역메뉴모음의 메뉴 항목상태 설정</a:t>
            </a:r>
            <a:endParaRPr lang="en-US" altLang="ko-KR" smtClean="0"/>
          </a:p>
          <a:p>
            <a:r>
              <a:rPr lang="en-US" altLang="ko-KR" smtClean="0"/>
              <a:t>Echo:</a:t>
            </a:r>
            <a:r>
              <a:rPr lang="ko-KR" altLang="en-US" smtClean="0"/>
              <a:t>매크로 실행시 실행에 필요한 메시지의 화면표시여부 지정</a:t>
            </a:r>
            <a:endParaRPr lang="en-US" altLang="ko-KR" smtClean="0"/>
          </a:p>
          <a:p>
            <a:r>
              <a:rPr lang="en-US" altLang="ko-KR" smtClean="0"/>
              <a:t>HourGlass:</a:t>
            </a:r>
            <a:r>
              <a:rPr lang="ko-KR" altLang="en-US" smtClean="0"/>
              <a:t>매크로 실행되는 동안에 마우스 포인터의 변경</a:t>
            </a:r>
            <a:endParaRPr lang="en-US" altLang="ko-KR" smtClean="0"/>
          </a:p>
          <a:p>
            <a:r>
              <a:rPr lang="en-US" altLang="ko-KR" smtClean="0"/>
              <a:t>SetWarnings:</a:t>
            </a:r>
            <a:r>
              <a:rPr lang="ko-KR" altLang="en-US" smtClean="0"/>
              <a:t>시스템 메시지의 설정 </a:t>
            </a:r>
            <a:r>
              <a:rPr lang="en-US" altLang="ko-KR" smtClean="0"/>
              <a:t>/</a:t>
            </a:r>
            <a:r>
              <a:rPr lang="ko-KR" altLang="en-US" smtClean="0"/>
              <a:t>해제</a:t>
            </a:r>
            <a:endParaRPr lang="en-US" altLang="ko-KR" smtClean="0"/>
          </a:p>
          <a:p>
            <a:r>
              <a:rPr lang="en-US" altLang="ko-KR" smtClean="0"/>
              <a:t>SetKeys: </a:t>
            </a:r>
            <a:r>
              <a:rPr lang="ko-KR" altLang="en-US" smtClean="0"/>
              <a:t>키보드의 특정키 눌린효과</a:t>
            </a:r>
            <a:endParaRPr lang="en-US" altLang="ko-KR" smtClean="0"/>
          </a:p>
          <a:p>
            <a:r>
              <a:rPr lang="en-US" altLang="ko-KR" smtClean="0"/>
              <a:t>AddMenu:</a:t>
            </a:r>
            <a:r>
              <a:rPr lang="ko-KR" altLang="en-US" smtClean="0"/>
              <a:t>메뉴모음을 사용자가 지정하는 경우 사용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5) </a:t>
            </a:r>
            <a:r>
              <a:rPr lang="ko-KR" altLang="en-US" smtClean="0"/>
              <a:t>기타 매크로 함수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이벤트 프로시저는 데이타베이스 특정개체에 이벤트가 발생시에 실행되는 프로시저를 의미한다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1) </a:t>
            </a:r>
            <a:r>
              <a:rPr lang="ko-KR" altLang="en-US" smtClean="0"/>
              <a:t>데이타이벤트</a:t>
            </a:r>
            <a:endParaRPr lang="en-US" altLang="ko-KR" smtClean="0"/>
          </a:p>
          <a:p>
            <a:r>
              <a:rPr lang="en-US" altLang="ko-KR" smtClean="0"/>
              <a:t>2) </a:t>
            </a:r>
            <a:r>
              <a:rPr lang="ko-KR" altLang="en-US" smtClean="0"/>
              <a:t>키보드이벤트</a:t>
            </a:r>
            <a:endParaRPr lang="en-US" altLang="ko-KR" smtClean="0"/>
          </a:p>
          <a:p>
            <a:r>
              <a:rPr lang="en-US" altLang="ko-KR" smtClean="0"/>
              <a:t>3) </a:t>
            </a:r>
            <a:r>
              <a:rPr lang="ko-KR" altLang="en-US" smtClean="0"/>
              <a:t>마우스 이벤트</a:t>
            </a:r>
            <a:endParaRPr lang="en-US" altLang="ko-KR" smtClean="0"/>
          </a:p>
          <a:p>
            <a:r>
              <a:rPr lang="en-US" altLang="ko-KR" smtClean="0"/>
              <a:t>4) </a:t>
            </a:r>
            <a:r>
              <a:rPr lang="ko-KR" altLang="en-US" smtClean="0"/>
              <a:t>인쇄 이벤트</a:t>
            </a:r>
            <a:endParaRPr lang="en-US" altLang="ko-KR" smtClean="0"/>
          </a:p>
          <a:p>
            <a:r>
              <a:rPr lang="en-US" altLang="ko-KR" smtClean="0"/>
              <a:t>5)</a:t>
            </a:r>
            <a:r>
              <a:rPr lang="ko-KR" altLang="en-US" smtClean="0"/>
              <a:t> 창 이벤트</a:t>
            </a:r>
            <a:endParaRPr lang="en-US" altLang="ko-KR" smtClean="0"/>
          </a:p>
          <a:p>
            <a:r>
              <a:rPr lang="en-US" altLang="ko-KR" smtClean="0"/>
              <a:t>6) </a:t>
            </a:r>
            <a:r>
              <a:rPr lang="ko-KR" altLang="en-US" smtClean="0"/>
              <a:t>포커스이벤트</a:t>
            </a:r>
            <a:endParaRPr lang="en-US" altLang="ko-KR" smtClean="0"/>
          </a:p>
          <a:p>
            <a:r>
              <a:rPr lang="en-US" altLang="ko-KR" smtClean="0"/>
              <a:t>7)</a:t>
            </a:r>
            <a:r>
              <a:rPr lang="ko-KR" altLang="en-US" smtClean="0"/>
              <a:t>오류와 타이밍 이벤트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이벤트 프로시저</a:t>
            </a: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1) Application </a:t>
            </a:r>
            <a:r>
              <a:rPr lang="ko-KR" altLang="en-US" smtClean="0"/>
              <a:t>개체</a:t>
            </a:r>
            <a:endParaRPr lang="en-US" altLang="ko-KR" smtClean="0"/>
          </a:p>
          <a:p>
            <a:pPr lvl="1"/>
            <a:r>
              <a:rPr lang="en-US" altLang="ko-KR" smtClean="0"/>
              <a:t>Microsoft </a:t>
            </a:r>
            <a:r>
              <a:rPr lang="ko-KR" altLang="en-US" smtClean="0"/>
              <a:t>응용 프로그램자체를 의미하는 개체</a:t>
            </a:r>
            <a:endParaRPr lang="en-US" altLang="ko-KR" smtClean="0"/>
          </a:p>
          <a:p>
            <a:r>
              <a:rPr lang="en-US" altLang="ko-KR" smtClean="0"/>
              <a:t>2) Form </a:t>
            </a:r>
            <a:r>
              <a:rPr lang="ko-KR" altLang="en-US" smtClean="0"/>
              <a:t>개체</a:t>
            </a:r>
            <a:endParaRPr lang="en-US" altLang="ko-KR" smtClean="0"/>
          </a:p>
          <a:p>
            <a:pPr lvl="1"/>
            <a:r>
              <a:rPr lang="ko-KR" altLang="en-US" smtClean="0"/>
              <a:t>엑세스에서 현재 열려있는 모든 폼을 의미하는 개체</a:t>
            </a:r>
            <a:endParaRPr lang="en-US" altLang="ko-KR" smtClean="0"/>
          </a:p>
          <a:p>
            <a:r>
              <a:rPr lang="en-US" altLang="ko-KR" smtClean="0"/>
              <a:t>3) Report </a:t>
            </a:r>
            <a:r>
              <a:rPr lang="ko-KR" altLang="en-US" smtClean="0"/>
              <a:t>개체</a:t>
            </a:r>
            <a:endParaRPr lang="en-US" altLang="ko-KR" smtClean="0"/>
          </a:p>
          <a:p>
            <a:pPr lvl="1"/>
            <a:r>
              <a:rPr lang="ko-KR" altLang="en-US" smtClean="0"/>
              <a:t>보고서를 의미하는 개체</a:t>
            </a:r>
            <a:endParaRPr lang="en-US" altLang="ko-KR" smtClean="0"/>
          </a:p>
          <a:p>
            <a:r>
              <a:rPr lang="en-US" altLang="ko-KR" smtClean="0"/>
              <a:t>4) Control </a:t>
            </a:r>
            <a:r>
              <a:rPr lang="ko-KR" altLang="en-US" smtClean="0"/>
              <a:t>개체</a:t>
            </a:r>
            <a:endParaRPr lang="en-US" altLang="ko-KR" smtClean="0"/>
          </a:p>
          <a:p>
            <a:pPr lvl="1"/>
            <a:r>
              <a:rPr lang="ko-KR" altLang="en-US" smtClean="0"/>
              <a:t>컨트롤은 폼</a:t>
            </a:r>
            <a:r>
              <a:rPr lang="en-US" altLang="ko-KR" smtClean="0"/>
              <a:t>,</a:t>
            </a:r>
            <a:r>
              <a:rPr lang="ko-KR" altLang="en-US" smtClean="0"/>
              <a:t>보고서</a:t>
            </a:r>
            <a:r>
              <a:rPr lang="en-US" altLang="ko-KR" smtClean="0"/>
              <a:t> </a:t>
            </a:r>
            <a:r>
              <a:rPr lang="ko-KR" altLang="en-US" smtClean="0"/>
              <a:t>등에 배치되는 모든 컨트롤들을 의미하는 개체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Access </a:t>
            </a:r>
            <a:r>
              <a:rPr lang="ko-KR" altLang="en-US" smtClean="0"/>
              <a:t>개체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5) DoCmd </a:t>
            </a:r>
            <a:r>
              <a:rPr lang="ko-KR" altLang="en-US" smtClean="0"/>
              <a:t>개체</a:t>
            </a:r>
            <a:endParaRPr lang="en-US" altLang="ko-KR" smtClean="0"/>
          </a:p>
          <a:p>
            <a:pPr lvl="1"/>
            <a:r>
              <a:rPr lang="ko-KR" altLang="en-US" smtClean="0"/>
              <a:t>엑세스 매크로 함수를 </a:t>
            </a:r>
            <a:r>
              <a:rPr lang="en-US" altLang="ko-KR" smtClean="0"/>
              <a:t>Visual Basic</a:t>
            </a:r>
            <a:r>
              <a:rPr lang="ko-KR" altLang="en-US" smtClean="0"/>
              <a:t>에서 실행하기 위한 개체이다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6) CurrentProject </a:t>
            </a:r>
            <a:r>
              <a:rPr lang="ko-KR" altLang="en-US" smtClean="0"/>
              <a:t>개체</a:t>
            </a:r>
            <a:endParaRPr lang="en-US" altLang="ko-KR" smtClean="0"/>
          </a:p>
          <a:p>
            <a:pPr lvl="1"/>
            <a:r>
              <a:rPr lang="ko-KR" altLang="en-US" smtClean="0"/>
              <a:t>현재 실행중인 엑세스 프로젝트나 엑세스 데이타베이스에 대한 개체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7) CurrentData </a:t>
            </a:r>
            <a:r>
              <a:rPr lang="ko-KR" altLang="en-US" smtClean="0"/>
              <a:t>개체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서버 응용 프로그램에 의해 현재 데이터베이스에 저장된 개체를 의미한다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다음 중 매크로 함수와 그에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</a:t>
            </a:r>
            <a:r>
              <a:rPr lang="en-US" altLang="ko-KR" smtClean="0"/>
              <a:t>ApplyFilter : </a:t>
            </a:r>
            <a:r>
              <a:rPr lang="ko-KR" altLang="en-US" smtClean="0"/>
              <a:t>필터</a:t>
            </a:r>
            <a:r>
              <a:rPr lang="en-US" altLang="ko-KR" smtClean="0"/>
              <a:t>, </a:t>
            </a:r>
            <a:r>
              <a:rPr lang="ko-KR" altLang="en-US" smtClean="0"/>
              <a:t>쿼리</a:t>
            </a:r>
            <a:r>
              <a:rPr lang="en-US" altLang="ko-KR" smtClean="0"/>
              <a:t>, SQL WHERE </a:t>
            </a:r>
            <a:r>
              <a:rPr lang="ko-KR" altLang="en-US" smtClean="0"/>
              <a:t>절을 테이블</a:t>
            </a:r>
            <a:r>
              <a:rPr lang="en-US" altLang="ko-KR" smtClean="0"/>
              <a:t>, </a:t>
            </a:r>
            <a:r>
              <a:rPr lang="ko-KR" altLang="en-US" smtClean="0"/>
              <a:t>폼</a:t>
            </a:r>
            <a:r>
              <a:rPr lang="en-US" altLang="ko-KR" smtClean="0"/>
              <a:t>, </a:t>
            </a:r>
            <a:r>
              <a:rPr lang="ko-KR" altLang="en-US" smtClean="0"/>
              <a:t>보고서에 적용하여 테이블의 레코드</a:t>
            </a:r>
            <a:r>
              <a:rPr lang="en-US" altLang="ko-KR" smtClean="0"/>
              <a:t>, </a:t>
            </a:r>
            <a:r>
              <a:rPr lang="ko-KR" altLang="en-US" smtClean="0"/>
              <a:t>폼이나 보고서의 원본이 되는 테이블이나 쿼리의 레코드를 제한하거나 정렬할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</a:t>
            </a:r>
            <a:r>
              <a:rPr lang="en-US" altLang="ko-KR" smtClean="0"/>
              <a:t>FindRecord : </a:t>
            </a:r>
            <a:r>
              <a:rPr lang="ko-KR" altLang="en-US" smtClean="0"/>
              <a:t>지정한 조건에 맞는 데이터의 첫째 인스턴스를 찾을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RunSQL : Microsoft Access </a:t>
            </a:r>
            <a:r>
              <a:rPr lang="ko-KR" altLang="en-US" smtClean="0"/>
              <a:t>안에서 </a:t>
            </a:r>
            <a:r>
              <a:rPr lang="en-US" altLang="ko-KR" smtClean="0"/>
              <a:t>Microsoft Excel, Microsoft Word, Microsoft PowerPoint</a:t>
            </a:r>
            <a:r>
              <a:rPr lang="ko-KR" altLang="en-US" smtClean="0"/>
              <a:t>와 같은 </a:t>
            </a:r>
            <a:r>
              <a:rPr lang="en-US" altLang="ko-KR" smtClean="0"/>
              <a:t>Windows </a:t>
            </a:r>
            <a:r>
              <a:rPr lang="ko-KR" altLang="en-US" smtClean="0"/>
              <a:t>기반 또는 </a:t>
            </a:r>
            <a:r>
              <a:rPr lang="en-US" altLang="ko-KR" smtClean="0"/>
              <a:t>MS-DOS </a:t>
            </a:r>
            <a:r>
              <a:rPr lang="ko-KR" altLang="en-US" smtClean="0"/>
              <a:t>기반 응용 프로그램을 실행할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</a:t>
            </a:r>
            <a:r>
              <a:rPr lang="en-US" altLang="ko-KR" smtClean="0"/>
              <a:t>Requery : </a:t>
            </a:r>
            <a:r>
              <a:rPr lang="ko-KR" altLang="en-US" smtClean="0"/>
              <a:t>현재 개체의 지정한 컨트롤의 데이터를 업데이트할 수 있으며</a:t>
            </a:r>
            <a:r>
              <a:rPr lang="en-US" altLang="ko-KR" smtClean="0"/>
              <a:t>, </a:t>
            </a:r>
            <a:r>
              <a:rPr lang="ko-KR" altLang="en-US" smtClean="0"/>
              <a:t>컨트롤을 지정하지 않으면 개체 원본 자체를 다시 쿼리한다</a:t>
            </a:r>
            <a:r>
              <a:rPr lang="en-US" altLang="ko-KR" smtClean="0"/>
              <a:t>.</a:t>
            </a:r>
            <a:r>
              <a:rPr lang="ko-KR" altLang="en-US" smtClean="0"/>
              <a:t> 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dirty="0" smtClean="0"/>
              <a:t>(2011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다음 중 액세스에서 매크로에 대한 설명으로 옳지 않은 것은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① </a:t>
            </a:r>
            <a:r>
              <a:rPr lang="ko-KR" altLang="en-US" smtClean="0"/>
              <a:t>하나의 매크로 그룹에 여러 개의 매크로를 만들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하나의 매크로에 여러 개의 매크로함수를 지정할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AutoExec</a:t>
            </a:r>
            <a:r>
              <a:rPr lang="ko-KR" altLang="en-US" smtClean="0"/>
              <a:t>이라는 특수한 매크로 이름을 사용하면 테이블이 열릴 때 마다 자동으로 실행된다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매크로 실행시에 필요한 정보</a:t>
            </a:r>
            <a:r>
              <a:rPr lang="en-US" altLang="ko-KR" smtClean="0"/>
              <a:t>, </a:t>
            </a:r>
            <a:r>
              <a:rPr lang="ko-KR" altLang="en-US" smtClean="0"/>
              <a:t>즉 인수를 지정할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357298"/>
            <a:ext cx="7143800" cy="500066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매크로는 여러가지 작업을 하나의 명령어또는 단축키로 처리할 수 있게하는 기능이다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매크로는 엑세스에서 엑세스 개체</a:t>
            </a:r>
            <a:r>
              <a:rPr lang="en-US" altLang="ko-KR" smtClean="0"/>
              <a:t>(</a:t>
            </a:r>
            <a:r>
              <a:rPr lang="ko-KR" altLang="en-US" smtClean="0"/>
              <a:t>테이블</a:t>
            </a:r>
            <a:r>
              <a:rPr lang="en-US" altLang="ko-KR" smtClean="0"/>
              <a:t>,</a:t>
            </a:r>
            <a:r>
              <a:rPr lang="ko-KR" altLang="en-US" smtClean="0"/>
              <a:t>쿼리</a:t>
            </a:r>
            <a:r>
              <a:rPr lang="en-US" altLang="ko-KR" smtClean="0"/>
              <a:t>,</a:t>
            </a:r>
            <a:r>
              <a:rPr lang="ko-KR" altLang="en-US" smtClean="0"/>
              <a:t>폼</a:t>
            </a:r>
            <a:r>
              <a:rPr lang="en-US" altLang="ko-KR" smtClean="0"/>
              <a:t>,</a:t>
            </a:r>
            <a:r>
              <a:rPr lang="ko-KR" altLang="en-US" smtClean="0"/>
              <a:t>보고서 등</a:t>
            </a:r>
            <a:r>
              <a:rPr lang="en-US" altLang="ko-KR" smtClean="0"/>
              <a:t>)</a:t>
            </a:r>
            <a:r>
              <a:rPr lang="ko-KR" altLang="en-US" smtClean="0"/>
              <a:t>들을 효율적으로 사용할 수 있게한다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엑세스에서는 컨트롤 이벤트와 연결하여 매크로함수를 작성한다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매크로 이름이 </a:t>
            </a:r>
            <a:r>
              <a:rPr lang="en-US" altLang="ko-KR" smtClean="0"/>
              <a:t>AutoExec</a:t>
            </a:r>
            <a:r>
              <a:rPr lang="ko-KR" altLang="en-US" smtClean="0"/>
              <a:t>로 시작하는것들은 데이타베이스 화일이 열릴때 자동으로 실행되는 자동매크로이다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 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매크로</a:t>
            </a:r>
            <a:r>
              <a:rPr lang="en-US" altLang="ko-KR" smtClean="0"/>
              <a:t>]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매크로 개념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1928802"/>
            <a:ext cx="1428760" cy="276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다음 중 액세스에서 매크로에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매크로 그룹 이름 다음에 점을 입력한 후 매크로 이름을 입력하여 이벤트나 이벤트 프로시저의 매크로 그룹에서 매크로를 실행할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하나의 매크로에 여러 개의 매크로 함수를 지정할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그룹으로 지정된 매크로를 실행시키면 가장 나중에 지정한 매크로만 실행된다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특정 조건이 참일 때만 매크로 함수를 실행하도록 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smtClean="0"/>
              <a:t>(2009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4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</a:t>
            </a:r>
            <a:r>
              <a:rPr lang="en-US" altLang="ko-KR" smtClean="0"/>
              <a:t>=&gt; </a:t>
            </a:r>
            <a:r>
              <a:rPr lang="ko-KR" altLang="en-US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2  =&gt;</a:t>
            </a:r>
            <a:r>
              <a:rPr lang="ko-KR" altLang="en-US" smtClean="0"/>
              <a:t> 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3  =&gt;</a:t>
            </a:r>
            <a:r>
              <a:rPr lang="ko-KR" altLang="en-US" smtClean="0"/>
              <a:t> 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매크로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매크로 작성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매크로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이벤트 프로시저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en-US" altLang="ko-KR" smtClean="0"/>
              <a:t>Access </a:t>
            </a:r>
            <a:r>
              <a:rPr lang="ko-KR" altLang="en-US" smtClean="0"/>
              <a:t>개체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5114932" cy="3543312"/>
          </a:xfrm>
        </p:spPr>
        <p:txBody>
          <a:bodyPr>
            <a:normAutofit/>
          </a:bodyPr>
          <a:lstStyle/>
          <a:p>
            <a:r>
              <a:rPr lang="ko-KR" altLang="en-US" smtClean="0"/>
              <a:t>매크로</a:t>
            </a:r>
            <a:r>
              <a:rPr lang="en-US" altLang="ko-KR" smtClean="0"/>
              <a:t>: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 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매크로</a:t>
            </a:r>
            <a:r>
              <a:rPr lang="en-US" altLang="ko-KR" smtClean="0"/>
              <a:t>]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모듈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 </a:t>
            </a:r>
            <a:r>
              <a:rPr lang="ko-KR" altLang="en-US" smtClean="0"/>
              <a:t>탭의</a:t>
            </a:r>
            <a:r>
              <a:rPr lang="en-US" altLang="ko-KR" smtClean="0"/>
              <a:t> [</a:t>
            </a:r>
            <a:r>
              <a:rPr lang="ko-KR" altLang="en-US" smtClean="0"/>
              <a:t>매크로</a:t>
            </a:r>
            <a:r>
              <a:rPr lang="en-US" altLang="ko-KR" smtClean="0"/>
              <a:t>]</a:t>
            </a:r>
            <a:r>
              <a:rPr lang="ko-KR" altLang="en-US" smtClean="0"/>
              <a:t>아이콘을</a:t>
            </a:r>
            <a:r>
              <a:rPr lang="ko-KR" altLang="en-US" smtClean="0"/>
              <a:t> </a:t>
            </a:r>
            <a:r>
              <a:rPr lang="en-US" altLang="ko-KR" smtClean="0"/>
              <a:t>[</a:t>
            </a:r>
            <a:r>
              <a:rPr lang="ko-KR" altLang="en-US" smtClean="0"/>
              <a:t>모듈</a:t>
            </a:r>
            <a:r>
              <a:rPr lang="en-US" altLang="ko-KR" smtClean="0"/>
              <a:t>]</a:t>
            </a:r>
            <a:r>
              <a:rPr lang="ko-KR" altLang="en-US" smtClean="0"/>
              <a:t>을 </a:t>
            </a:r>
            <a:r>
              <a:rPr lang="ko-KR" altLang="en-US" smtClean="0"/>
              <a:t>눌러 실행한다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매크로 작성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8191" y="1500174"/>
            <a:ext cx="1649957" cy="3197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6286512" y="2643182"/>
            <a:ext cx="1500198" cy="13573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14620"/>
            <a:ext cx="7177104" cy="2249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643042" y="928670"/>
            <a:ext cx="5572164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만들기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그룹의 매크로 아이콘을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8"/>
            <a:ext cx="5537213" cy="3626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643042" y="928670"/>
            <a:ext cx="6572296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표시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/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숨기기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그룹의 매크로 이름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5419719" cy="3371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714884"/>
            <a:ext cx="7119929" cy="1344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1500166" y="3000372"/>
            <a:ext cx="3571900" cy="8572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8596" y="4857760"/>
            <a:ext cx="3571900" cy="8572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00826" y="2214554"/>
            <a:ext cx="1857388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다음과 같이 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입력한다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4364046" cy="25779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00504"/>
            <a:ext cx="6369067" cy="13909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500826" y="2214554"/>
            <a:ext cx="1857388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다음과 같이 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입력한다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00100" y="2786058"/>
            <a:ext cx="3571900" cy="8572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2910" y="4143380"/>
            <a:ext cx="3571900" cy="8572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121400" cy="222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429132"/>
            <a:ext cx="7834313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142976" y="714356"/>
            <a:ext cx="6572296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표시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/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숨기기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그룹의 매크로 이름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1145</Words>
  <Application>Microsoft Office PowerPoint</Application>
  <PresentationFormat>화면 슬라이드 쇼(4:3)</PresentationFormat>
  <Paragraphs>174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고구려 벽화</vt:lpstr>
      <vt:lpstr>DB12장. 데이터베이스  프로그래밍</vt:lpstr>
      <vt:lpstr>Index</vt:lpstr>
      <vt:lpstr>1. 매크로 개념</vt:lpstr>
      <vt:lpstr>2. 매크로 작성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3. 매크로 함수</vt:lpstr>
      <vt:lpstr>1) 폼보고서 관련 매크로 함수</vt:lpstr>
      <vt:lpstr>2) 실행관련 매크로 함수</vt:lpstr>
      <vt:lpstr>3) 가져오기/내보내기 관련 매크로 함수</vt:lpstr>
      <vt:lpstr>4) 개체조작 관련 매크로 함수</vt:lpstr>
      <vt:lpstr>슬라이드 23</vt:lpstr>
      <vt:lpstr>5) 기타 매크로 함수</vt:lpstr>
      <vt:lpstr>4. 이벤트 프로시저</vt:lpstr>
      <vt:lpstr>5. Access 개체</vt:lpstr>
      <vt:lpstr>슬라이드 27</vt:lpstr>
      <vt:lpstr>기출문제풀이1 (2011년 3회)</vt:lpstr>
      <vt:lpstr>기출문제풀이2 (2008년 4회)</vt:lpstr>
      <vt:lpstr>기출문제풀이3 (2009년 4회)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92</cp:revision>
  <dcterms:created xsi:type="dcterms:W3CDTF">2012-01-12T16:29:24Z</dcterms:created>
  <dcterms:modified xsi:type="dcterms:W3CDTF">2012-03-26T18:21:19Z</dcterms:modified>
</cp:coreProperties>
</file>