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72" r:id="rId6"/>
    <p:sldId id="273" r:id="rId7"/>
    <p:sldId id="278" r:id="rId8"/>
    <p:sldId id="266" r:id="rId9"/>
    <p:sldId id="274" r:id="rId10"/>
    <p:sldId id="281" r:id="rId11"/>
    <p:sldId id="275" r:id="rId12"/>
    <p:sldId id="276" r:id="rId13"/>
    <p:sldId id="277" r:id="rId14"/>
    <p:sldId id="267" r:id="rId15"/>
    <p:sldId id="268" r:id="rId16"/>
    <p:sldId id="269" r:id="rId17"/>
    <p:sldId id="270" r:id="rId18"/>
    <p:sldId id="279" r:id="rId19"/>
    <p:sldId id="280" r:id="rId20"/>
    <p:sldId id="259" r:id="rId21"/>
    <p:sldId id="260" r:id="rId22"/>
    <p:sldId id="263" r:id="rId23"/>
    <p:sldId id="261" r:id="rId24"/>
    <p:sldId id="26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2" autoAdjust="0"/>
    <p:restoredTop sz="94660"/>
  </p:normalViewPr>
  <p:slideViewPr>
    <p:cSldViewPr>
      <p:cViewPr>
        <p:scale>
          <a:sx n="100" d="100"/>
          <a:sy n="100" d="100"/>
        </p:scale>
        <p:origin x="-19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DB4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엑세스</a:t>
            </a:r>
            <a:r>
              <a:rPr lang="en-US" altLang="ko-KR" smtClean="0"/>
              <a:t>2007</a:t>
            </a:r>
            <a:r>
              <a:rPr lang="ko-KR" altLang="en-US" smtClean="0"/>
              <a:t>의 기본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1793629" cy="2928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786058"/>
            <a:ext cx="2700343" cy="3660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57166"/>
            <a:ext cx="4011611" cy="3027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flipV="1">
            <a:off x="1928794" y="1357298"/>
            <a:ext cx="2786082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285854" y="3286126"/>
            <a:ext cx="1285881" cy="10001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01025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00034" y="4000504"/>
            <a:ext cx="828680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서식파일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SharePoint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목록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(SharePoint Server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기능 등을 강화해서 공동작업의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효율을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높인다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디자인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폼과 관련된 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폼분할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폼 디자인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 마법사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 디자인 등 보고서 관련 메뉴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기타 그룹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쿼리 마법사와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매크로 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134350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596" y="4000504"/>
            <a:ext cx="8143932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가져오기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저장된 데이터 가져오기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외부데이테터 엑셀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엑세스 가져오기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SharePoint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목록에서 가져오기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내보내기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외부데이테터 엑셀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엑세스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내보내기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SharePoint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목록으로 보내기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 수집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전자메일 관련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SharePoint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동기화 및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SharePoint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관련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[</a:t>
            </a:r>
            <a:r>
              <a:rPr lang="ko-KR" altLang="en-US" smtClean="0"/>
              <a:t>데이터베이스 도구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143875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71472" y="4214818"/>
            <a:ext cx="8001056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매크로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Visual Basic Editor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시작하기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매크로 실행 등 매크로 관련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숨기기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관계편집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속성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개체종속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분석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데이터베이스 구조 분석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성능분석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테이블 분석 등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 이동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SQL-server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마이크레이션 및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Access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파일 분리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데이터베이스 도구 그룹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스위치보드 관리자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데이터베이스 암호설정 등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테이블</a:t>
            </a:r>
            <a:endParaRPr lang="en-US" altLang="ko-KR" smtClean="0"/>
          </a:p>
          <a:p>
            <a:pPr lvl="1"/>
            <a:r>
              <a:rPr lang="ko-KR" altLang="en-US" smtClean="0"/>
              <a:t>실제 데이터가 저장되는 공간</a:t>
            </a:r>
            <a:endParaRPr lang="en-US" altLang="ko-KR" smtClean="0"/>
          </a:p>
          <a:p>
            <a:pPr lvl="1"/>
            <a:r>
              <a:rPr lang="ko-KR" altLang="en-US" smtClean="0"/>
              <a:t>다른 개체들의 원본이다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쿼리</a:t>
            </a:r>
            <a:endParaRPr lang="en-US" altLang="ko-KR" smtClean="0"/>
          </a:p>
          <a:p>
            <a:pPr lvl="1"/>
            <a:r>
              <a:rPr lang="ko-KR" altLang="en-US" smtClean="0"/>
              <a:t>여러가지 조건을 이용해 테이블이 데이터를 검색</a:t>
            </a:r>
            <a:r>
              <a:rPr lang="en-US" altLang="ko-KR" smtClean="0"/>
              <a:t>, </a:t>
            </a:r>
            <a:r>
              <a:rPr lang="ko-KR" altLang="en-US" smtClean="0"/>
              <a:t>추출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삭제하는 개체이다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폼</a:t>
            </a:r>
            <a:endParaRPr lang="en-US" altLang="ko-KR" smtClean="0"/>
          </a:p>
          <a:p>
            <a:pPr lvl="1"/>
            <a:r>
              <a:rPr lang="ko-KR" altLang="en-US" smtClean="0"/>
              <a:t>데이터 원본이나 테이블이나 쿼리등의 입</a:t>
            </a:r>
            <a:r>
              <a:rPr lang="en-US" altLang="ko-KR" smtClean="0"/>
              <a:t>.</a:t>
            </a:r>
            <a:r>
              <a:rPr lang="ko-KR" altLang="en-US" smtClean="0"/>
              <a:t>출력 화면이다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보고서</a:t>
            </a:r>
            <a:endParaRPr lang="en-US" altLang="ko-KR" smtClean="0"/>
          </a:p>
          <a:p>
            <a:pPr lvl="1"/>
            <a:r>
              <a:rPr lang="ko-KR" altLang="en-US" smtClean="0"/>
              <a:t>쿼리문등의 인쇄용 보고서 양식을 만들어 주는 개체이다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매크로</a:t>
            </a:r>
            <a:endParaRPr lang="en-US" altLang="ko-KR" smtClean="0"/>
          </a:p>
          <a:p>
            <a:pPr lvl="1"/>
            <a:r>
              <a:rPr lang="ko-KR" altLang="en-US" smtClean="0"/>
              <a:t>반복적인  작업을 한번에 실행시켜주는 개체이다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구성요소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132018" cy="42640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190023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smtClean="0"/>
              <a:t>실제 데이터가 저장되는 공간</a:t>
            </a:r>
            <a:endParaRPr lang="en-US" altLang="ko-KR" smtClean="0"/>
          </a:p>
          <a:p>
            <a:pPr lvl="1"/>
            <a:r>
              <a:rPr lang="ko-KR" altLang="en-US" smtClean="0"/>
              <a:t>다른 개체들의 원본이다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</a:t>
            </a:r>
            <a:r>
              <a:rPr lang="en-US" altLang="ko-KR" smtClean="0"/>
              <a:t> [</a:t>
            </a:r>
            <a:r>
              <a:rPr lang="ko-KR" altLang="en-US" smtClean="0"/>
              <a:t>테이블</a:t>
            </a:r>
            <a:r>
              <a:rPr lang="en-US" altLang="ko-KR" smtClean="0"/>
              <a:t>]</a:t>
            </a:r>
            <a:r>
              <a:rPr lang="ko-KR" altLang="en-US" smtClean="0"/>
              <a:t>아이콘을 눌러 만든다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테이블의 필드명을 먼저 설정해주고</a:t>
            </a:r>
            <a:r>
              <a:rPr lang="en-US" altLang="ko-KR" smtClean="0"/>
              <a:t>(</a:t>
            </a:r>
            <a:r>
              <a:rPr lang="ko-KR" altLang="en-US" smtClean="0"/>
              <a:t>스키마</a:t>
            </a:r>
            <a:r>
              <a:rPr lang="en-US" altLang="ko-KR" smtClean="0"/>
              <a:t>)</a:t>
            </a:r>
            <a:r>
              <a:rPr lang="ko-KR" altLang="en-US" smtClean="0"/>
              <a:t>가 레코드들의 인스턴스 데이터를 추가한다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테이블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4112063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7" name="그룹 6"/>
          <p:cNvGrpSpPr/>
          <p:nvPr/>
        </p:nvGrpSpPr>
        <p:grpSpPr>
          <a:xfrm>
            <a:off x="5143504" y="3428999"/>
            <a:ext cx="2571768" cy="2143139"/>
            <a:chOff x="5143504" y="3428999"/>
            <a:chExt cx="2571768" cy="2143139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504" y="3428999"/>
              <a:ext cx="2571768" cy="21431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5214942" y="4143380"/>
              <a:ext cx="714380" cy="10715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>
            <a:normAutofit fontScale="92500"/>
          </a:bodyPr>
          <a:lstStyle/>
          <a:p>
            <a:pPr lvl="1"/>
            <a:r>
              <a:rPr lang="ko-KR" altLang="en-US" smtClean="0"/>
              <a:t>여러가지 조건을 이용해 테이블이 데이터를 검색</a:t>
            </a:r>
            <a:r>
              <a:rPr lang="en-US" altLang="ko-KR" smtClean="0"/>
              <a:t>, </a:t>
            </a:r>
            <a:r>
              <a:rPr lang="ko-KR" altLang="en-US" smtClean="0"/>
              <a:t>추출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삭제하는 개체이다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쿼리는 테이블이나 다른 쿼리를 원본으로하며 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쿼리마법사</a:t>
            </a:r>
            <a:r>
              <a:rPr lang="en-US" altLang="ko-KR" smtClean="0"/>
              <a:t>]</a:t>
            </a:r>
            <a:r>
              <a:rPr lang="ko-KR" altLang="en-US" smtClean="0"/>
              <a:t>를 이용해 만들수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</a:t>
            </a:r>
            <a:r>
              <a:rPr lang="ko-KR" altLang="en-US" smtClean="0"/>
              <a:t>쿼리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786190"/>
            <a:ext cx="4365625" cy="2429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857628"/>
            <a:ext cx="3638549" cy="187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5286380" y="3929066"/>
            <a:ext cx="428628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29586" y="4143380"/>
            <a:ext cx="28575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16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smtClean="0"/>
              <a:t>데이터 원본이나 테이블이나 쿼리등의 입</a:t>
            </a:r>
            <a:r>
              <a:rPr lang="en-US" altLang="ko-KR" smtClean="0"/>
              <a:t>.</a:t>
            </a:r>
            <a:r>
              <a:rPr lang="ko-KR" altLang="en-US" smtClean="0"/>
              <a:t>출력 화면이다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폼디자인</a:t>
            </a:r>
            <a:r>
              <a:rPr lang="en-US" altLang="ko-KR" smtClean="0"/>
              <a:t>] </a:t>
            </a:r>
            <a:r>
              <a:rPr lang="ko-KR" altLang="en-US" smtClean="0"/>
              <a:t>아이콘을 눌러 만든다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폼은 데이터원본의 원하는 데이터만을 표시할 수있다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</a:t>
            </a:r>
            <a:r>
              <a:rPr lang="ko-KR" altLang="en-US" smtClean="0"/>
              <a:t>폼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929066"/>
            <a:ext cx="4040189" cy="2073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929066"/>
            <a:ext cx="4209282" cy="189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4929190" y="4071942"/>
            <a:ext cx="500066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15206" y="4286256"/>
            <a:ext cx="357190" cy="5000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pPr lvl="1"/>
            <a:r>
              <a:rPr lang="ko-KR" altLang="en-US" smtClean="0"/>
              <a:t>쿼리문등의 인쇄용 보고서 양식을 만들어 주는 개체이다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새보고서</a:t>
            </a:r>
            <a:r>
              <a:rPr lang="en-US" altLang="ko-KR" smtClean="0"/>
              <a:t>] </a:t>
            </a:r>
            <a:r>
              <a:rPr lang="ko-KR" altLang="en-US" smtClean="0"/>
              <a:t>아이콘을 눌러 만들수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보고서 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76"/>
            <a:ext cx="2854316" cy="2696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571876"/>
            <a:ext cx="4995867" cy="1799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/>
          <a:lstStyle/>
          <a:p>
            <a:pPr lvl="1"/>
            <a:r>
              <a:rPr lang="ko-KR" altLang="en-US" smtClean="0"/>
              <a:t>반복적인  작업을 한번에 실행시켜주는 개체이다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매크로</a:t>
            </a:r>
            <a:r>
              <a:rPr lang="en-US" altLang="ko-KR" smtClean="0"/>
              <a:t>] </a:t>
            </a:r>
            <a:r>
              <a:rPr lang="ko-KR" altLang="en-US" smtClean="0"/>
              <a:t>아이콘을 이용해 만들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5)</a:t>
            </a:r>
            <a:r>
              <a:rPr lang="ko-KR" altLang="en-US" smtClean="0"/>
              <a:t>매크로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929066"/>
            <a:ext cx="7150191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6715140" y="4071942"/>
            <a:ext cx="500066" cy="642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829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실행과 종료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화면구성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구성요소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 </a:t>
            </a:r>
            <a:r>
              <a:rPr lang="ko-KR" altLang="en-US" b="1" smtClean="0"/>
              <a:t>다음은 테이블의 각 레코드를 고유하게 식별하는 값을 갖는 기본 키</a:t>
            </a:r>
            <a:r>
              <a:rPr lang="en-US" altLang="ko-KR" b="1" smtClean="0"/>
              <a:t>(PK)</a:t>
            </a:r>
            <a:r>
              <a:rPr lang="ko-KR" altLang="en-US" b="1" smtClean="0"/>
              <a:t>에 대한 설명이다</a:t>
            </a:r>
            <a:r>
              <a:rPr lang="en-US" altLang="ko-KR" b="1" smtClean="0"/>
              <a:t>. </a:t>
            </a:r>
            <a:r>
              <a:rPr lang="ko-KR" altLang="en-US" b="1" smtClean="0"/>
              <a:t>다음 중 옳지 않은 것은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smtClean="0"/>
              <a:t>① 기본 키는 </a:t>
            </a:r>
            <a:r>
              <a:rPr lang="en-US" altLang="ko-KR" smtClean="0"/>
              <a:t>Null </a:t>
            </a:r>
            <a:r>
              <a:rPr lang="ko-KR" altLang="en-US" smtClean="0"/>
              <a:t>값을 가질 수 없다</a:t>
            </a:r>
            <a:r>
              <a:rPr lang="en-US" altLang="ko-KR" smtClean="0"/>
              <a:t>. </a:t>
            </a:r>
            <a:r>
              <a:rPr lang="ko-KR" altLang="en-US" smtClean="0"/>
              <a:t>따라서 반드시 값이 입력되어야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기본 키로 사용된 필드의 값은 변경할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항상 고유한 인덱스를 가져야 한다</a:t>
            </a:r>
            <a:r>
              <a:rPr lang="en-US" altLang="ko-KR" smtClean="0"/>
              <a:t>. </a:t>
            </a:r>
            <a:r>
              <a:rPr lang="ko-KR" altLang="en-US" smtClean="0"/>
              <a:t>따라서 해당 필드에 동일한 값이 두 번 이상 입력될 수 없다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두 개의 이상의 필드를 기본 키로 사용할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(2007</a:t>
            </a:r>
            <a:r>
              <a:rPr lang="ko-KR" altLang="en-US" sz="1600" smtClean="0"/>
              <a:t>년</a:t>
            </a:r>
            <a:r>
              <a:rPr lang="en-US" altLang="ko-KR" sz="1600" smtClean="0"/>
              <a:t>2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smtClean="0"/>
              <a:t>다음 중 참조 무결성에 대한 설명으로 가장 옳지 않은 것은</a:t>
            </a:r>
            <a:r>
              <a:rPr lang="en-US" altLang="ko-KR" b="1" smtClean="0"/>
              <a:t>?</a:t>
            </a:r>
          </a:p>
          <a:p>
            <a:pPr lvl="1"/>
            <a:r>
              <a:rPr lang="ko-KR" altLang="en-US" smtClean="0"/>
              <a:t>① 참조 무결성은 참조하고 참조되는 테이블간의 참조 관계에 아무런 문제가 없는 상태를 의미한다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다른 테이블을 참조하는 테이블</a:t>
            </a:r>
            <a:r>
              <a:rPr lang="en-US" altLang="ko-KR" smtClean="0"/>
              <a:t>(</a:t>
            </a:r>
            <a:r>
              <a:rPr lang="ko-KR" altLang="en-US" smtClean="0"/>
              <a:t>관련 테이블</a:t>
            </a:r>
            <a:r>
              <a:rPr lang="en-US" altLang="ko-KR" smtClean="0"/>
              <a:t>)</a:t>
            </a:r>
            <a:r>
              <a:rPr lang="ko-KR" altLang="en-US" smtClean="0"/>
              <a:t>의 레코드 삭제시 참조 무결성이 깨질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다른 테이블을 참조하는 테이블</a:t>
            </a:r>
            <a:r>
              <a:rPr lang="en-US" altLang="ko-KR" smtClean="0"/>
              <a:t>(</a:t>
            </a:r>
            <a:r>
              <a:rPr lang="ko-KR" altLang="en-US" smtClean="0"/>
              <a:t>관련 테이블</a:t>
            </a:r>
            <a:r>
              <a:rPr lang="en-US" altLang="ko-KR" smtClean="0"/>
              <a:t>)</a:t>
            </a:r>
            <a:r>
              <a:rPr lang="ko-KR" altLang="en-US" smtClean="0"/>
              <a:t>의 레코드 추가시 참조 무결성이 깨질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다른 테이블에 의해 참조되는 테이블</a:t>
            </a:r>
            <a:r>
              <a:rPr lang="en-US" altLang="ko-KR" smtClean="0"/>
              <a:t>(</a:t>
            </a:r>
            <a:r>
              <a:rPr lang="ko-KR" altLang="en-US" smtClean="0"/>
              <a:t>기본 테이블</a:t>
            </a:r>
            <a:r>
              <a:rPr lang="en-US" altLang="ko-KR" smtClean="0"/>
              <a:t>)</a:t>
            </a:r>
            <a:r>
              <a:rPr lang="ko-KR" altLang="en-US" smtClean="0"/>
              <a:t>의 레코드 수정시 참조 무결성이 깨질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(2007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관계형 데이터베이스의 테이블에 대한 설명으로 가장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b="1" smtClean="0"/>
              <a:t>① 테이블에는 동일한 필드명이 두 개 이상 존재할 수 없다</a:t>
            </a:r>
            <a:r>
              <a:rPr lang="en-US" altLang="ko-KR" b="1" smtClean="0"/>
              <a:t>.</a:t>
            </a:r>
            <a:endParaRPr lang="ko-KR" altLang="en-US" b="1" smtClean="0"/>
          </a:p>
          <a:p>
            <a:pPr lvl="1"/>
            <a:r>
              <a:rPr lang="ko-KR" altLang="en-US" b="1" smtClean="0"/>
              <a:t>② 속성들 간의 순서를 유지하는 것이 중요하다</a:t>
            </a:r>
            <a:r>
              <a:rPr lang="en-US" altLang="ko-KR" b="1" smtClean="0"/>
              <a:t>.</a:t>
            </a:r>
            <a:endParaRPr lang="ko-KR" altLang="en-US" b="1" smtClean="0"/>
          </a:p>
          <a:p>
            <a:pPr lvl="1"/>
            <a:r>
              <a:rPr lang="ko-KR" altLang="en-US" b="1" smtClean="0"/>
              <a:t>③ 도메인을 벗어나는 값을 가진 튜플</a:t>
            </a:r>
            <a:r>
              <a:rPr lang="en-US" altLang="ko-KR" b="1" smtClean="0"/>
              <a:t>(</a:t>
            </a:r>
            <a:r>
              <a:rPr lang="ko-KR" altLang="en-US" b="1" smtClean="0"/>
              <a:t>레코드</a:t>
            </a:r>
            <a:r>
              <a:rPr lang="en-US" altLang="ko-KR" b="1" smtClean="0"/>
              <a:t>)</a:t>
            </a:r>
            <a:r>
              <a:rPr lang="ko-KR" altLang="en-US" b="1" smtClean="0"/>
              <a:t>이 존재해서는 안 된다</a:t>
            </a:r>
            <a:r>
              <a:rPr lang="en-US" altLang="ko-KR" b="1" smtClean="0"/>
              <a:t>.</a:t>
            </a:r>
            <a:endParaRPr lang="ko-KR" altLang="en-US" b="1" smtClean="0"/>
          </a:p>
          <a:p>
            <a:pPr lvl="1"/>
            <a:r>
              <a:rPr lang="ko-KR" altLang="en-US" b="1" smtClean="0"/>
              <a:t>④ 레코들 간의 순서는 의미가 없다</a:t>
            </a:r>
            <a:r>
              <a:rPr lang="en-US" altLang="ko-KR" b="1" smtClean="0"/>
              <a:t>.</a:t>
            </a:r>
            <a:endParaRPr lang="ko-KR" altLang="en-US" b="1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(2009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</a:t>
            </a:r>
            <a:r>
              <a:rPr lang="en-US" altLang="ko-KR" smtClean="0"/>
              <a:t>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 </a:t>
            </a:r>
            <a:r>
              <a:rPr lang="en-US" altLang="ko-KR" smtClean="0"/>
              <a:t>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개요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실행과 종료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화면구성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구성요소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mtClean="0"/>
              <a:t>Access 2007</a:t>
            </a:r>
            <a:r>
              <a:rPr lang="ko-KR" altLang="en-US" smtClean="0"/>
              <a:t>은 </a:t>
            </a:r>
            <a:r>
              <a:rPr lang="en-US" altLang="ko-KR" smtClean="0"/>
              <a:t>MS-office 2007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smtClean="0"/>
              <a:t>포함된 데이터베이스 전용소프트웨어인 </a:t>
            </a:r>
            <a:r>
              <a:rPr lang="en-US" altLang="ko-KR" smtClean="0"/>
              <a:t>DBMS</a:t>
            </a:r>
            <a:r>
              <a:rPr lang="ko-KR" altLang="en-US" smtClean="0"/>
              <a:t>의 하나이다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Access 2007</a:t>
            </a:r>
            <a:r>
              <a:rPr lang="ko-KR" altLang="en-US" smtClean="0"/>
              <a:t>은 데이타모델 중 관계형 데이타모델을 기반으로 한 관계형 </a:t>
            </a:r>
            <a:r>
              <a:rPr lang="en-US" altLang="ko-KR" smtClean="0"/>
              <a:t>DBMS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Access 2007</a:t>
            </a:r>
            <a:r>
              <a:rPr lang="ko-KR" altLang="en-US" smtClean="0"/>
              <a:t>은 직관적인 </a:t>
            </a:r>
            <a:r>
              <a:rPr lang="en-US" altLang="ko-KR" smtClean="0"/>
              <a:t>GUI </a:t>
            </a:r>
            <a:r>
              <a:rPr lang="ko-KR" altLang="en-US" smtClean="0"/>
              <a:t>환경으로 데이터를구축하고 관리할 수 있게 해준다</a:t>
            </a:r>
            <a:r>
              <a:rPr lang="en-US" altLang="ko-KR" smtClean="0"/>
              <a:t>.(QBE)</a:t>
            </a:r>
          </a:p>
          <a:p>
            <a:r>
              <a:rPr lang="en-US" altLang="ko-KR" smtClean="0"/>
              <a:t>Access 2007</a:t>
            </a:r>
            <a:r>
              <a:rPr lang="ko-KR" altLang="en-US" smtClean="0"/>
              <a:t>의 확장자는 </a:t>
            </a:r>
            <a:r>
              <a:rPr lang="en-US" altLang="ko-KR" smtClean="0">
                <a:solidFill>
                  <a:srgbClr val="7030A0"/>
                </a:solidFill>
              </a:rPr>
              <a:t>.accdb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개요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fontScale="925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시작</a:t>
            </a:r>
            <a:r>
              <a:rPr lang="en-US" altLang="ko-KR" smtClean="0"/>
              <a:t>]-[</a:t>
            </a:r>
            <a:r>
              <a:rPr lang="ko-KR" altLang="en-US" smtClean="0"/>
              <a:t>모든프로그램</a:t>
            </a:r>
            <a:r>
              <a:rPr lang="en-US" altLang="ko-KR" smtClean="0"/>
              <a:t>]-[Microsoft Office]-[Microsoft Office Access 2007]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실행과 종료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496"/>
            <a:ext cx="7048521" cy="3313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443797" cy="528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2000232" y="2000240"/>
            <a:ext cx="1000132" cy="57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00232" y="428604"/>
            <a:ext cx="521497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Access 2007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에서 새 데이터베이스 만들기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72264" y="4357694"/>
            <a:ext cx="642942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6848491" cy="4796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2357422" y="500042"/>
            <a:ext cx="4786346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Access 2007</a:t>
            </a:r>
            <a:r>
              <a:rPr lang="ko-KR" altLang="en-US" sz="2000" smtClean="0">
                <a:latin typeface="HY울릉도M" pitchFamily="18" charset="-127"/>
                <a:ea typeface="HY울릉도M" pitchFamily="18" charset="-127"/>
              </a:rPr>
              <a:t>의 초기화면</a:t>
            </a:r>
            <a:endParaRPr lang="ko-KR" altLang="en-US" sz="2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[Office </a:t>
            </a:r>
            <a:r>
              <a:rPr lang="ko-KR" altLang="en-US" smtClean="0"/>
              <a:t>단추</a:t>
            </a:r>
            <a:r>
              <a:rPr lang="en-US" altLang="ko-KR" smtClean="0"/>
              <a:t>]-[Access </a:t>
            </a:r>
            <a:r>
              <a:rPr lang="ko-KR" altLang="en-US" smtClean="0"/>
              <a:t>끝내기</a:t>
            </a:r>
            <a:r>
              <a:rPr lang="en-US" altLang="ko-KR" smtClean="0"/>
              <a:t>]</a:t>
            </a:r>
            <a:r>
              <a:rPr lang="ko-KR" altLang="en-US" smtClean="0"/>
              <a:t>버튼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창닫기 버튼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Alt + F4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Alt + F </a:t>
            </a:r>
            <a:r>
              <a:rPr lang="ko-KR" altLang="en-US" smtClean="0"/>
              <a:t>후 </a:t>
            </a:r>
            <a:r>
              <a:rPr lang="en-US" altLang="ko-KR" smtClean="0"/>
              <a:t>X</a:t>
            </a:r>
            <a:r>
              <a:rPr lang="ko-KR" altLang="en-US" smtClean="0"/>
              <a:t>클릭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Access 2007 </a:t>
            </a:r>
            <a:r>
              <a:rPr lang="ko-KR" altLang="en-US" smtClean="0"/>
              <a:t>종료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홈</a:t>
            </a:r>
            <a:r>
              <a:rPr lang="en-US" altLang="ko-KR" smtClean="0"/>
              <a:t>]</a:t>
            </a:r>
            <a:r>
              <a:rPr lang="ko-KR" altLang="en-US" smtClean="0"/>
              <a:t>탭</a:t>
            </a:r>
            <a:endParaRPr lang="en-US" altLang="ko-KR" smtClean="0"/>
          </a:p>
          <a:p>
            <a:pPr lvl="1"/>
            <a:r>
              <a:rPr lang="ko-KR" altLang="en-US" smtClean="0"/>
              <a:t>보기 그룹</a:t>
            </a:r>
            <a:r>
              <a:rPr lang="en-US" altLang="ko-KR" smtClean="0"/>
              <a:t>, </a:t>
            </a:r>
            <a:r>
              <a:rPr lang="ko-KR" altLang="en-US" smtClean="0"/>
              <a:t>클립보드 그룹</a:t>
            </a:r>
            <a:r>
              <a:rPr lang="en-US" altLang="ko-KR" smtClean="0"/>
              <a:t>, </a:t>
            </a:r>
            <a:r>
              <a:rPr lang="ko-KR" altLang="en-US" smtClean="0"/>
              <a:t>글꼴 그룹</a:t>
            </a:r>
            <a:r>
              <a:rPr lang="en-US" altLang="ko-KR" smtClean="0"/>
              <a:t>, </a:t>
            </a:r>
            <a:r>
              <a:rPr lang="ko-KR" altLang="en-US" smtClean="0"/>
              <a:t>서식 있는 텍스트 그룹</a:t>
            </a:r>
            <a:r>
              <a:rPr lang="en-US" altLang="ko-KR" smtClean="0"/>
              <a:t>, </a:t>
            </a:r>
            <a:r>
              <a:rPr lang="ko-KR" altLang="en-US" smtClean="0"/>
              <a:t>레코드 그룹</a:t>
            </a:r>
            <a:r>
              <a:rPr lang="en-US" altLang="ko-KR" smtClean="0"/>
              <a:t>, </a:t>
            </a:r>
            <a:r>
              <a:rPr lang="ko-KR" altLang="en-US" smtClean="0"/>
              <a:t>정렬및 필터 그룹</a:t>
            </a:r>
            <a:r>
              <a:rPr lang="en-US" altLang="ko-KR" smtClean="0"/>
              <a:t>, </a:t>
            </a:r>
            <a:r>
              <a:rPr lang="ko-KR" altLang="en-US" smtClean="0"/>
              <a:t>찾기 그룹 등이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en-US" altLang="ko-KR" smtClean="0"/>
          </a:p>
          <a:p>
            <a:pPr lvl="1"/>
            <a:r>
              <a:rPr lang="ko-KR" altLang="en-US" smtClean="0"/>
              <a:t>테이블 그룹</a:t>
            </a:r>
            <a:r>
              <a:rPr lang="en-US" altLang="ko-KR" smtClean="0"/>
              <a:t>, </a:t>
            </a:r>
            <a:r>
              <a:rPr lang="ko-KR" altLang="en-US" smtClean="0"/>
              <a:t>폼 그룹</a:t>
            </a:r>
            <a:r>
              <a:rPr lang="en-US" altLang="ko-KR" smtClean="0"/>
              <a:t>, </a:t>
            </a:r>
            <a:r>
              <a:rPr lang="ko-KR" altLang="en-US" smtClean="0"/>
              <a:t>보고서 그룹</a:t>
            </a:r>
            <a:r>
              <a:rPr lang="en-US" altLang="ko-KR" smtClean="0"/>
              <a:t>, </a:t>
            </a:r>
            <a:r>
              <a:rPr lang="ko-KR" altLang="en-US" smtClean="0"/>
              <a:t>기타 그룹 등이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외부데이터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en-US" altLang="ko-KR" smtClean="0"/>
          </a:p>
          <a:p>
            <a:pPr lvl="1"/>
            <a:r>
              <a:rPr lang="ko-KR" altLang="en-US" smtClean="0"/>
              <a:t>가져오기 그룹</a:t>
            </a:r>
            <a:r>
              <a:rPr lang="en-US" altLang="ko-KR" smtClean="0"/>
              <a:t>, </a:t>
            </a:r>
            <a:r>
              <a:rPr lang="ko-KR" altLang="en-US" smtClean="0"/>
              <a:t>내보내기 그룹</a:t>
            </a:r>
            <a:r>
              <a:rPr lang="en-US" altLang="ko-KR" smtClean="0"/>
              <a:t>, </a:t>
            </a:r>
            <a:r>
              <a:rPr lang="ko-KR" altLang="en-US" smtClean="0"/>
              <a:t>데이터 수집 그룹</a:t>
            </a:r>
            <a:r>
              <a:rPr lang="en-US" altLang="ko-KR" smtClean="0"/>
              <a:t>, SharePoint </a:t>
            </a:r>
            <a:r>
              <a:rPr lang="ko-KR" altLang="en-US" smtClean="0"/>
              <a:t>그룹 등이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데이터베이스 도구</a:t>
            </a:r>
            <a:r>
              <a:rPr lang="en-US" altLang="ko-KR" smtClean="0"/>
              <a:t>]</a:t>
            </a:r>
            <a:r>
              <a:rPr lang="ko-KR" altLang="en-US" smtClean="0"/>
              <a:t> 탭</a:t>
            </a:r>
            <a:endParaRPr lang="en-US" altLang="ko-KR" smtClean="0"/>
          </a:p>
          <a:p>
            <a:pPr lvl="1"/>
            <a:r>
              <a:rPr lang="ko-KR" altLang="en-US" smtClean="0"/>
              <a:t>매크로 그룹</a:t>
            </a:r>
            <a:r>
              <a:rPr lang="en-US" altLang="ko-KR" smtClean="0"/>
              <a:t>, </a:t>
            </a:r>
            <a:r>
              <a:rPr lang="ko-KR" altLang="en-US" smtClean="0"/>
              <a:t>표시</a:t>
            </a:r>
            <a:r>
              <a:rPr lang="en-US" altLang="ko-KR" smtClean="0"/>
              <a:t>/</a:t>
            </a:r>
            <a:r>
              <a:rPr lang="ko-KR" altLang="en-US" smtClean="0"/>
              <a:t>숨기기 그룹</a:t>
            </a:r>
            <a:r>
              <a:rPr lang="en-US" altLang="ko-KR" smtClean="0"/>
              <a:t>, </a:t>
            </a:r>
            <a:r>
              <a:rPr lang="ko-KR" altLang="en-US" smtClean="0"/>
              <a:t>분석 그룹</a:t>
            </a:r>
            <a:r>
              <a:rPr lang="en-US" altLang="ko-KR" smtClean="0"/>
              <a:t>, </a:t>
            </a:r>
            <a:r>
              <a:rPr lang="ko-KR" altLang="en-US" smtClean="0"/>
              <a:t>데이터 이동 그룹</a:t>
            </a:r>
            <a:r>
              <a:rPr lang="en-US" altLang="ko-KR" smtClean="0"/>
              <a:t>, </a:t>
            </a:r>
            <a:r>
              <a:rPr lang="ko-KR" altLang="en-US" smtClean="0"/>
              <a:t>데이터베이스 도구 그룹 등이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엑세스</a:t>
            </a:r>
            <a:r>
              <a:rPr lang="en-US" altLang="ko-KR" smtClean="0"/>
              <a:t>2007</a:t>
            </a:r>
            <a:r>
              <a:rPr lang="ko-KR" altLang="en-US" smtClean="0"/>
              <a:t>의 화면구성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1)[</a:t>
            </a:r>
            <a:r>
              <a:rPr lang="ko-KR" altLang="en-US" smtClean="0"/>
              <a:t>홈</a:t>
            </a:r>
            <a:r>
              <a:rPr lang="en-US" altLang="ko-KR" smtClean="0"/>
              <a:t>]</a:t>
            </a:r>
            <a:r>
              <a:rPr lang="ko-KR" altLang="en-US" smtClean="0"/>
              <a:t>탭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34350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4000504"/>
            <a:ext cx="807249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데이터시트보기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피벗테이블보기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피벗차트보기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디자인보기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클립보드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잘라내기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복사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붙여넣기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서식복사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글꼴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글꼴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글자크기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굴게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기울임꼴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밑줄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글꼴색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채우기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/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배경색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눈금선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문단정렬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서식 있는 텍스트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목록수준늘림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목록수준줄임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글머리기호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텍스트 강조색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레코드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레코드 관련 새로만들기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저장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삭제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요약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맞춤법검사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정렬및 필터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정렬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필터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고급 필터 등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찾기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찾기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바꾸기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이동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선택 등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905</Words>
  <Application>Microsoft Office PowerPoint</Application>
  <PresentationFormat>화면 슬라이드 쇼(4:3)</PresentationFormat>
  <Paragraphs>110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고구려 벽화</vt:lpstr>
      <vt:lpstr>DB4장. 엑세스2007의 기본 </vt:lpstr>
      <vt:lpstr>Index</vt:lpstr>
      <vt:lpstr>1. 엑세스2007의 개요</vt:lpstr>
      <vt:lpstr>2. 엑세스2007의 실행과 종료</vt:lpstr>
      <vt:lpstr>슬라이드 5</vt:lpstr>
      <vt:lpstr>슬라이드 6</vt:lpstr>
      <vt:lpstr>Access 2007 종료</vt:lpstr>
      <vt:lpstr>3. 엑세스2007의 화면구성</vt:lpstr>
      <vt:lpstr>1)[홈]탭</vt:lpstr>
      <vt:lpstr>슬라이드 10</vt:lpstr>
      <vt:lpstr>2)[만들기] 탭</vt:lpstr>
      <vt:lpstr>3)[외부데이터] 탭</vt:lpstr>
      <vt:lpstr>4) [데이터베이스 도구] 탭</vt:lpstr>
      <vt:lpstr>4. 엑세스2007의 구성요소</vt:lpstr>
      <vt:lpstr>1)테이블</vt:lpstr>
      <vt:lpstr>2)쿼리</vt:lpstr>
      <vt:lpstr>3)폼</vt:lpstr>
      <vt:lpstr>4)보고서 </vt:lpstr>
      <vt:lpstr>5)매크로</vt:lpstr>
      <vt:lpstr>기출문제풀이1 (2007년2회)</vt:lpstr>
      <vt:lpstr>기출문제풀이2 (2007년 1회)</vt:lpstr>
      <vt:lpstr>기출문제풀이3 (2009년 2회)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88</cp:revision>
  <dcterms:created xsi:type="dcterms:W3CDTF">2012-01-12T16:29:24Z</dcterms:created>
  <dcterms:modified xsi:type="dcterms:W3CDTF">2012-03-18T16:04:29Z</dcterms:modified>
</cp:coreProperties>
</file>