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6" r:id="rId23"/>
    <p:sldId id="267" r:id="rId24"/>
    <p:sldId id="290" r:id="rId25"/>
    <p:sldId id="291" r:id="rId26"/>
    <p:sldId id="286" r:id="rId27"/>
    <p:sldId id="292" r:id="rId28"/>
    <p:sldId id="293" r:id="rId29"/>
    <p:sldId id="287" r:id="rId30"/>
    <p:sldId id="294" r:id="rId31"/>
    <p:sldId id="295" r:id="rId32"/>
    <p:sldId id="288" r:id="rId33"/>
    <p:sldId id="296" r:id="rId34"/>
    <p:sldId id="297" r:id="rId35"/>
    <p:sldId id="289" r:id="rId36"/>
    <p:sldId id="259" r:id="rId37"/>
    <p:sldId id="260" r:id="rId38"/>
    <p:sldId id="263" r:id="rId39"/>
    <p:sldId id="261" r:id="rId40"/>
    <p:sldId id="26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>
      <p:cViewPr varScale="1">
        <p:scale>
          <a:sx n="94" d="100"/>
          <a:sy n="9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DB6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데이터 가져오기</a:t>
            </a:r>
            <a:r>
              <a:rPr lang="en-US" altLang="ko-KR" smtClean="0"/>
              <a:t>,</a:t>
            </a:r>
            <a:r>
              <a:rPr lang="ko-KR" altLang="en-US" smtClean="0"/>
              <a:t> 내보내기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4000503" cy="29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643182"/>
            <a:ext cx="4786321" cy="350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사각형 설명선 3"/>
          <p:cNvSpPr/>
          <p:nvPr/>
        </p:nvSpPr>
        <p:spPr>
          <a:xfrm>
            <a:off x="4572000" y="642918"/>
            <a:ext cx="3714776" cy="1500198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가져오기단계저장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에 체크표시하면 저장할수 있는 메뉴들이 나타나고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가져오기 저장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버튼을 누르면 테이블이 생성된다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605735" cy="3871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857224" y="5000636"/>
            <a:ext cx="1428760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00298" y="3714752"/>
            <a:ext cx="5357850" cy="1928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5918" y="928670"/>
            <a:ext cx="5214974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테이블이 생성된 것을 확인할 수 있다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0034" y="500042"/>
            <a:ext cx="2786082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 파일 가져오기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4040198" cy="2434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28670"/>
            <a:ext cx="3857627" cy="28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143380"/>
            <a:ext cx="3705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429124" y="1928802"/>
            <a:ext cx="500066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2408751">
            <a:off x="6857298" y="4119767"/>
            <a:ext cx="357190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43704" cy="371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85786" y="1571612"/>
            <a:ext cx="7429522" cy="4152277"/>
            <a:chOff x="785786" y="1571612"/>
            <a:chExt cx="7429522" cy="4152277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571612"/>
              <a:ext cx="7429522" cy="415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000100" y="2714620"/>
              <a:ext cx="2643206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643174" y="2500306"/>
              <a:ext cx="714380" cy="2143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00760" y="5357826"/>
              <a:ext cx="1000132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786580" cy="3792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7500960" cy="419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857496"/>
            <a:ext cx="6500828" cy="3633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1857356" y="1142984"/>
            <a:ext cx="1785950" cy="785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072332" cy="39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071670" y="2357430"/>
            <a:ext cx="2500330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572264" y="4929198"/>
            <a:ext cx="1214446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4214817" cy="309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714620"/>
            <a:ext cx="6848488" cy="312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사각형 설명선 3"/>
          <p:cNvSpPr/>
          <p:nvPr/>
        </p:nvSpPr>
        <p:spPr>
          <a:xfrm>
            <a:off x="5500694" y="1142984"/>
            <a:ext cx="3000396" cy="1000132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테이블이 완성된 것을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0034" y="500042"/>
            <a:ext cx="2786082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엑세스 파일 가져오기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3060708" cy="2290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071546"/>
            <a:ext cx="4253783" cy="311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3357562"/>
            <a:ext cx="4776795" cy="303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6863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데이타가져오기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엑셀 파일 가져오기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텍스트 파일 가져오기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엑세스 파일 가져오기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내보내기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저장된 데이터 내보내기</a:t>
            </a:r>
          </a:p>
          <a:p>
            <a:pPr lvl="1">
              <a:lnSpc>
                <a:spcPct val="120000"/>
              </a:lnSpc>
            </a:pPr>
            <a:r>
              <a:rPr lang="en-US" altLang="ko-KR" smtClean="0"/>
              <a:t>Excel </a:t>
            </a:r>
            <a:r>
              <a:rPr lang="ko-KR" altLang="en-US" smtClean="0"/>
              <a:t>스프레드쉬트로 </a:t>
            </a:r>
            <a:r>
              <a:rPr lang="ko-KR" altLang="en-US" smtClean="0"/>
              <a:t>내보내기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서식있는 </a:t>
            </a:r>
            <a:r>
              <a:rPr lang="ko-KR" altLang="en-US" smtClean="0"/>
              <a:t>텍스트 파일로 내보내기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텍스트 파일로 내보내기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5267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4000496" y="3714752"/>
            <a:ext cx="4071966" cy="2286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선택한 엑세스 화일안에 여러가지 테이블이 들어 있으므로 어떤 테이블을 가져올 것인지 확인하는 상자이다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원하는 테이블을 선택한 후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4348" y="1785926"/>
            <a:ext cx="642942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86314" y="1643050"/>
            <a:ext cx="642942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6072205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928802"/>
            <a:ext cx="5187959" cy="4325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2500298" y="5500702"/>
            <a:ext cx="1071570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4810" y="3500438"/>
            <a:ext cx="3357586" cy="1928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500694" y="1142984"/>
            <a:ext cx="3000396" cy="1000132"/>
          </a:xfrm>
          <a:prstGeom prst="wedgeRoundRectCallout">
            <a:avLst>
              <a:gd name="adj1" fmla="val -21172"/>
              <a:gd name="adj2" fmla="val 7672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테이블이 완성된 것을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1) </a:t>
            </a:r>
            <a:r>
              <a:rPr lang="ko-KR" altLang="en-US" smtClean="0"/>
              <a:t>저장된 데이터 내보내기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2) Excel </a:t>
            </a:r>
            <a:r>
              <a:rPr lang="ko-KR" altLang="en-US" smtClean="0"/>
              <a:t>스프레드쉬트로 내보내기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3) </a:t>
            </a:r>
            <a:r>
              <a:rPr lang="ko-KR" altLang="en-US" smtClean="0"/>
              <a:t>서식있는 텍스트 파일로 내보내기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4) </a:t>
            </a:r>
            <a:r>
              <a:rPr lang="ko-KR" altLang="en-US" smtClean="0"/>
              <a:t>텍스트 파일로 내보내기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내보내기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저장된 데이터 내보내기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저장된 데이터 내보내기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929066"/>
            <a:ext cx="4656150" cy="1905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643602" cy="41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71480"/>
            <a:ext cx="728667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데이터 작업관리창이 실행되면서 내보기 작업시 저장되었던 작업들 목록이 나오고 목록중 원하는  것을 지정 후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버튼을 누르면 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642918"/>
            <a:ext cx="4295787" cy="5568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429000"/>
            <a:ext cx="6972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1142976" y="1214422"/>
            <a:ext cx="2714644" cy="1285884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전에 저장되었던 목록의 저장 장소로 저장되면서 파일이 열린다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[EXCEL]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2) Excel </a:t>
            </a:r>
            <a:r>
              <a:rPr lang="ko-KR" altLang="en-US" smtClean="0"/>
              <a:t>스프레드쉬트로 내보내기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00438"/>
            <a:ext cx="5192701" cy="2167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5929329" cy="43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4495813" cy="5810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사각형 설명선 4"/>
          <p:cNvSpPr/>
          <p:nvPr/>
        </p:nvSpPr>
        <p:spPr>
          <a:xfrm>
            <a:off x="6000760" y="1571612"/>
            <a:ext cx="2428892" cy="1714512"/>
          </a:xfrm>
          <a:prstGeom prst="wedgeRoundRectCallout">
            <a:avLst>
              <a:gd name="adj1" fmla="val -59735"/>
              <a:gd name="adj2" fmla="val 2161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내보내기를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이용해 엑셀로 저장된 파일이 열린것을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[word]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서식있는 텍스트 파일로 내보내기</a:t>
            </a:r>
            <a:endParaRPr lang="ko-KR" altLang="en-US" sz="3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00438"/>
            <a:ext cx="6640531" cy="2258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686800" cy="4972072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외부데이터 가져오기는 </a:t>
            </a:r>
            <a:endParaRPr lang="en-US" altLang="ko-KR" smtClean="0"/>
          </a:p>
          <a:p>
            <a:pPr lvl="1"/>
            <a:r>
              <a:rPr lang="ko-KR" altLang="en-US" smtClean="0"/>
              <a:t>엑셀화일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외부 엑세스화일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또는 텍스트 화일로 되어 있는  데이타를 엑세스 내부로 가져와 테이블로 저장하는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데이터를 가져와도 원본데이터는 변하지 않으며</a:t>
            </a:r>
            <a:r>
              <a:rPr lang="en-US" altLang="ko-KR" smtClean="0"/>
              <a:t>, </a:t>
            </a:r>
            <a:r>
              <a:rPr lang="ko-KR" altLang="en-US" smtClean="0"/>
              <a:t>가져온것을  변경해도 원본과는 무관하다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가져오기</a:t>
            </a:r>
            <a:r>
              <a:rPr lang="en-US" altLang="ko-KR" smtClean="0"/>
              <a:t>] </a:t>
            </a:r>
            <a:r>
              <a:rPr lang="ko-KR" altLang="en-US" smtClean="0"/>
              <a:t>그룹의</a:t>
            </a:r>
            <a:r>
              <a:rPr lang="en-US" altLang="ko-KR" smtClean="0"/>
              <a:t> </a:t>
            </a:r>
            <a:r>
              <a:rPr lang="ko-KR" altLang="en-US" smtClean="0"/>
              <a:t>아이콘들을 클릭해 실행할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데이터가져오기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072230" cy="445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1571604" y="3429000"/>
            <a:ext cx="2857520" cy="57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571480"/>
            <a:ext cx="642942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내보내기 작업이 완료된 후 대상 파일 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체크하면 내보내기된 파일이 열린다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453206" cy="4839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571480"/>
            <a:ext cx="642942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내보내기 작업이 완료된 후 대상 파일 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체크해서 열린 파일이다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1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텍스트파일</a:t>
            </a:r>
            <a:r>
              <a:rPr lang="en-US" altLang="ko-KR" smtClean="0"/>
              <a:t>]</a:t>
            </a:r>
            <a:r>
              <a:rPr lang="ko-KR" altLang="en-US" smtClean="0"/>
              <a:t>아이콘을 눌러 </a:t>
            </a:r>
            <a:r>
              <a:rPr lang="ko-KR" altLang="en-US" smtClean="0"/>
              <a:t>실행한다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텍스트 파일로 내보내기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86190"/>
            <a:ext cx="6667519" cy="2009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6715147" cy="49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14414" y="571480"/>
            <a:ext cx="6429420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서식 및 레이아웃과 함께 데이터 내보내기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체크하면 서식을 유지하고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내보내기 작업이 완료된 후 대상 파일 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체크하면 내보내기된 파일이 열린다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32289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071678"/>
            <a:ext cx="49651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785918" y="857232"/>
            <a:ext cx="6357982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인코딩할 포맷을 선택하면 오른쪽 그림처럼 내보내기된 문서가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기타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928670"/>
            <a:ext cx="3250778" cy="5253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857224" y="1643050"/>
            <a:ext cx="3429024" cy="3071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엑세스 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2007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은 기타  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XML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파일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, HTML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문서등 다른 파일로의 내보내기가 가능하다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액세스에서 테이블로 가져오거나 연결할 수 있는 파일 형식으로 가장 적절하지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en-US" altLang="ko-KR" smtClean="0"/>
          </a:p>
          <a:p>
            <a:r>
              <a:rPr lang="ko-KR" altLang="en-US" smtClean="0"/>
              <a:t>② </a:t>
            </a:r>
            <a:r>
              <a:rPr lang="en-US" altLang="ko-KR" smtClean="0"/>
              <a:t>Paradox </a:t>
            </a:r>
            <a:r>
              <a:rPr lang="ko-KR" altLang="en-US" smtClean="0"/>
              <a:t>문서</a:t>
            </a:r>
          </a:p>
          <a:p>
            <a:r>
              <a:rPr lang="ko-KR" altLang="en-US" smtClean="0"/>
              <a:t>③ 텍스트 파일 문서</a:t>
            </a:r>
            <a:endParaRPr lang="en-US" altLang="ko-KR" smtClean="0"/>
          </a:p>
          <a:p>
            <a:r>
              <a:rPr lang="ko-KR" altLang="en-US" smtClean="0"/>
              <a:t>④ 파워포인트 문서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액세스에서 테이블로 가져오거나 연결할 수 있는 파일 형식으로 가장 적절하지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en-US" altLang="ko-KR" smtClean="0"/>
          </a:p>
          <a:p>
            <a:r>
              <a:rPr lang="ko-KR" altLang="en-US" smtClean="0"/>
              <a:t>② </a:t>
            </a:r>
            <a:r>
              <a:rPr lang="en-US" altLang="ko-KR" smtClean="0"/>
              <a:t>Excel </a:t>
            </a:r>
            <a:r>
              <a:rPr lang="ko-KR" altLang="en-US" smtClean="0"/>
              <a:t>문서</a:t>
            </a:r>
          </a:p>
          <a:p>
            <a:r>
              <a:rPr lang="ko-KR" altLang="en-US" smtClean="0"/>
              <a:t>③ 텍스트 파일 문서</a:t>
            </a:r>
            <a:endParaRPr lang="en-US" altLang="ko-KR" smtClean="0"/>
          </a:p>
          <a:p>
            <a:r>
              <a:rPr lang="ko-KR" altLang="en-US" smtClean="0"/>
              <a:t>④ 파워포인트 문서</a:t>
            </a:r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성적</a:t>
            </a:r>
            <a:r>
              <a:rPr lang="en-US" altLang="ko-KR" smtClean="0"/>
              <a:t>(</a:t>
            </a:r>
            <a:r>
              <a:rPr lang="ko-KR" altLang="en-US" smtClean="0"/>
              <a:t>학번</a:t>
            </a:r>
            <a:r>
              <a:rPr lang="en-US" altLang="ko-KR" smtClean="0"/>
              <a:t>, </a:t>
            </a: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과목</a:t>
            </a:r>
            <a:r>
              <a:rPr lang="en-US" altLang="ko-KR" smtClean="0"/>
              <a:t>, </a:t>
            </a:r>
            <a:r>
              <a:rPr lang="ko-KR" altLang="en-US" smtClean="0"/>
              <a:t>점수</a:t>
            </a:r>
            <a:r>
              <a:rPr lang="en-US" altLang="ko-KR" smtClean="0"/>
              <a:t>) </a:t>
            </a:r>
            <a:r>
              <a:rPr lang="ko-KR" altLang="en-US" smtClean="0"/>
              <a:t>테이블에서 점수 필드에 </a:t>
            </a:r>
            <a:r>
              <a:rPr lang="en-US" altLang="ko-KR" smtClean="0"/>
              <a:t>0 </a:t>
            </a:r>
            <a:r>
              <a:rPr lang="ko-KR" altLang="en-US" smtClean="0"/>
              <a:t>이상 </a:t>
            </a:r>
            <a:r>
              <a:rPr lang="en-US" altLang="ko-KR" smtClean="0"/>
              <a:t>100 </a:t>
            </a:r>
            <a:r>
              <a:rPr lang="ko-KR" altLang="en-US" smtClean="0"/>
              <a:t>이하의 값이 입력되도록 범위를 지정하고자 할 때에 사용되는 필드 속성은 어느 것인가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</a:t>
            </a:r>
            <a:r>
              <a:rPr lang="ko-KR" altLang="en-US" smtClean="0"/>
              <a:t>입력 마스크 </a:t>
            </a:r>
            <a:endParaRPr lang="en-US" altLang="ko-KR" smtClean="0"/>
          </a:p>
          <a:p>
            <a:pPr lvl="1"/>
            <a:r>
              <a:rPr lang="ko-KR" altLang="en-US" smtClean="0"/>
              <a:t>② 기본값</a:t>
            </a:r>
          </a:p>
          <a:p>
            <a:pPr lvl="1"/>
            <a:r>
              <a:rPr lang="ko-KR" altLang="en-US" smtClean="0"/>
              <a:t>③ 캡션 </a:t>
            </a:r>
            <a:endParaRPr lang="en-US" altLang="ko-KR" smtClean="0"/>
          </a:p>
          <a:p>
            <a:pPr lvl="1"/>
            <a:r>
              <a:rPr lang="ko-KR" altLang="en-US" smtClean="0"/>
              <a:t>④ 유효성 검사 규칙</a:t>
            </a:r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4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=&gt;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</a:t>
            </a:r>
            <a:r>
              <a:rPr lang="ko-KR" altLang="en-US" smtClean="0"/>
              <a:t> 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</a:t>
            </a:r>
            <a:r>
              <a:rPr lang="ko-KR" altLang="en-US" smtClean="0"/>
              <a:t> 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5260989" cy="444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786446" y="1214422"/>
            <a:ext cx="2714644" cy="41434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가져올 수 있는 화일포맷은 기본적으로 엑셀화일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엑세스화일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텍스트화일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XML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화일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Dbase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Paradox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Lotus1-2-3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HTML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문서등이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데이타가져오기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엑셀 파일 가져오기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텍스트 파일 가져오기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엑세스 파일 가져오기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내보내기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저장된 데이터 내보내기</a:t>
            </a:r>
          </a:p>
          <a:p>
            <a:pPr lvl="1">
              <a:lnSpc>
                <a:spcPct val="120000"/>
              </a:lnSpc>
            </a:pPr>
            <a:r>
              <a:rPr lang="en-US" altLang="ko-KR" smtClean="0"/>
              <a:t>Excel </a:t>
            </a:r>
            <a:r>
              <a:rPr lang="ko-KR" altLang="en-US" smtClean="0"/>
              <a:t>스프레드쉬트로 내보내기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서식있는 텍스트 파일로 내보내기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텍스트 </a:t>
            </a:r>
            <a:r>
              <a:rPr lang="ko-KR" altLang="en-US" smtClean="0"/>
              <a:t>파일로 </a:t>
            </a:r>
            <a:r>
              <a:rPr lang="ko-KR" altLang="en-US" smtClean="0"/>
              <a:t>내보내기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0034" y="500042"/>
            <a:ext cx="2786082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엑셀 파일 가져오기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2792576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642918"/>
            <a:ext cx="4156368" cy="30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786190"/>
            <a:ext cx="4095753" cy="2601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857224" y="1714488"/>
            <a:ext cx="500066" cy="7143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428992" y="1643050"/>
            <a:ext cx="642942" cy="42862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868427">
            <a:off x="6641335" y="3760787"/>
            <a:ext cx="357190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72066" y="1285860"/>
            <a:ext cx="3286148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1802" y="4214818"/>
            <a:ext cx="928694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438915" cy="3576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571604" y="2571744"/>
            <a:ext cx="150019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7356" y="571480"/>
            <a:ext cx="564360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첫 행에 열 머리글이 있음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에 체크하면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스프레드쉬트 가져오기 마법사 알림창이 뜨고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6905644" cy="3842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4636443" cy="2590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1214414" y="1142984"/>
            <a:ext cx="1143008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000372"/>
            <a:ext cx="5695960" cy="3178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71472" y="1714488"/>
            <a:ext cx="7639074" cy="4240153"/>
            <a:chOff x="571472" y="1714488"/>
            <a:chExt cx="7639074" cy="424015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1714488"/>
              <a:ext cx="7639074" cy="42401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2000232" y="2786058"/>
              <a:ext cx="2571768" cy="4857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6929454" y="5572140"/>
              <a:ext cx="1071570" cy="34289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00100" y="500042"/>
            <a:ext cx="657229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테이블로 가져오기 항목에 테이블명을 만들어주고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마침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버튼을 클릭한다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592</Words>
  <Application>Microsoft Office PowerPoint</Application>
  <PresentationFormat>화면 슬라이드 쇼(4:3)</PresentationFormat>
  <Paragraphs>83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고구려 벽화</vt:lpstr>
      <vt:lpstr>DB6장. 데이터 가져오기, 내보내기</vt:lpstr>
      <vt:lpstr>Index</vt:lpstr>
      <vt:lpstr>1. 데이터가져오기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2. 내보내기</vt:lpstr>
      <vt:lpstr>1) 저장된 데이터 내보내기</vt:lpstr>
      <vt:lpstr>슬라이드 24</vt:lpstr>
      <vt:lpstr>슬라이드 25</vt:lpstr>
      <vt:lpstr>2) Excel 스프레드쉬트로 내보내기</vt:lpstr>
      <vt:lpstr>슬라이드 27</vt:lpstr>
      <vt:lpstr>슬라이드 28</vt:lpstr>
      <vt:lpstr>3) 서식있는 텍스트 파일로 내보내기</vt:lpstr>
      <vt:lpstr>슬라이드 30</vt:lpstr>
      <vt:lpstr>슬라이드 31</vt:lpstr>
      <vt:lpstr>4) 텍스트 파일로 내보내기</vt:lpstr>
      <vt:lpstr>슬라이드 33</vt:lpstr>
      <vt:lpstr>슬라이드 34</vt:lpstr>
      <vt:lpstr>5)기타</vt:lpstr>
      <vt:lpstr>기출문제풀이1 (2008년 3회)</vt:lpstr>
      <vt:lpstr>기출문제풀이2 (2010년 4회)</vt:lpstr>
      <vt:lpstr>기출문제풀이3 (2008년 4회)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111</cp:revision>
  <dcterms:created xsi:type="dcterms:W3CDTF">2012-01-12T16:29:24Z</dcterms:created>
  <dcterms:modified xsi:type="dcterms:W3CDTF">2012-03-24T14:13:20Z</dcterms:modified>
</cp:coreProperties>
</file>