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65" r:id="rId11"/>
    <p:sldId id="275" r:id="rId12"/>
    <p:sldId id="276" r:id="rId13"/>
    <p:sldId id="271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6" r:id="rId22"/>
    <p:sldId id="284" r:id="rId23"/>
    <p:sldId id="285" r:id="rId24"/>
    <p:sldId id="286" r:id="rId25"/>
    <p:sldId id="287" r:id="rId26"/>
    <p:sldId id="288" r:id="rId27"/>
    <p:sldId id="289" r:id="rId28"/>
    <p:sldId id="259" r:id="rId29"/>
    <p:sldId id="260" r:id="rId30"/>
    <p:sldId id="263" r:id="rId31"/>
    <p:sldId id="261" r:id="rId32"/>
    <p:sldId id="26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94660"/>
  </p:normalViewPr>
  <p:slideViewPr>
    <p:cSldViewPr>
      <p:cViewPr varScale="1">
        <p:scale>
          <a:sx n="94" d="100"/>
          <a:sy n="94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DB8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Query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엑셀에서의 피벗테이블과 비슷한 개념의 쿼리이다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테이블에 있는 특정 필드의 요약값</a:t>
            </a:r>
            <a:r>
              <a:rPr lang="en-US" altLang="ko-KR" smtClean="0"/>
              <a:t>(</a:t>
            </a:r>
            <a:r>
              <a:rPr lang="ko-KR" altLang="en-US" smtClean="0"/>
              <a:t>합계</a:t>
            </a:r>
            <a:r>
              <a:rPr lang="en-US" altLang="ko-KR" smtClean="0"/>
              <a:t>,</a:t>
            </a:r>
            <a:r>
              <a:rPr lang="ko-KR" altLang="en-US" smtClean="0"/>
              <a:t>개수</a:t>
            </a:r>
            <a:r>
              <a:rPr lang="en-US" altLang="ko-KR" smtClean="0"/>
              <a:t>,</a:t>
            </a:r>
            <a:r>
              <a:rPr lang="ko-KR" altLang="en-US" smtClean="0"/>
              <a:t>평균등의 통계치</a:t>
            </a:r>
            <a:r>
              <a:rPr lang="en-US" altLang="ko-KR" smtClean="0"/>
              <a:t>)</a:t>
            </a:r>
            <a:r>
              <a:rPr lang="ko-KR" altLang="en-US" smtClean="0"/>
              <a:t>을 표시해주며</a:t>
            </a:r>
            <a:r>
              <a:rPr lang="en-US" altLang="ko-KR" smtClean="0"/>
              <a:t>, </a:t>
            </a:r>
            <a:r>
              <a:rPr lang="ko-KR" altLang="en-US" smtClean="0"/>
              <a:t>요약값을 그룹별로 왼쪽과 위쪽에 나열해주는 기능을 </a:t>
            </a:r>
            <a:r>
              <a:rPr lang="ko-KR" altLang="en-US" smtClean="0"/>
              <a:t>제공한다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쿼리마법사</a:t>
            </a:r>
            <a:r>
              <a:rPr lang="en-US" altLang="ko-KR" smtClean="0"/>
              <a:t>]</a:t>
            </a:r>
            <a:r>
              <a:rPr lang="ko-KR" altLang="en-US" smtClean="0"/>
              <a:t>의 </a:t>
            </a:r>
            <a:r>
              <a:rPr lang="en-US" altLang="ko-KR" smtClean="0"/>
              <a:t>[</a:t>
            </a:r>
            <a:r>
              <a:rPr lang="ko-KR" altLang="en-US" smtClean="0"/>
              <a:t>크로스탭쿼리마법사</a:t>
            </a:r>
            <a:r>
              <a:rPr lang="en-US" altLang="ko-KR" smtClean="0"/>
              <a:t>]</a:t>
            </a:r>
            <a:r>
              <a:rPr lang="ko-KR" altLang="en-US" smtClean="0"/>
              <a:t>를 이용해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크로스탭쿼리 작성하기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3795710" cy="277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071810"/>
            <a:ext cx="5238766" cy="315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572000" y="857232"/>
            <a:ext cx="4071966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크로스탭쿼리 마법사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사원별급여현황테이블을 선택하고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6048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571480"/>
            <a:ext cx="650085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부서명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필드를 선택한 필드로 옮기고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86446" y="2285992"/>
            <a:ext cx="714380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72132" y="5072074"/>
            <a:ext cx="714380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6048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71538" y="714356"/>
            <a:ext cx="650085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열머리글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사용할 필드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직위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선택하고 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868" y="2786058"/>
            <a:ext cx="571504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14942" y="5500702"/>
            <a:ext cx="85725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6048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71538" y="714356"/>
            <a:ext cx="671517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행과열이 교차하는 필드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선택하고 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부서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직위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별로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합계를 보기위해 함수의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총계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선택하고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00496" y="3000372"/>
            <a:ext cx="642942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29322" y="3571876"/>
            <a:ext cx="642942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29256" y="5429264"/>
            <a:ext cx="85725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048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42976" y="785794"/>
            <a:ext cx="6500858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쿼리 이름을 입력하고 쿼리보기가 선택된 상태에서 마침을 누른다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488" y="2571744"/>
            <a:ext cx="2000264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00364" y="3357562"/>
            <a:ext cx="1071570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3636" y="5286388"/>
            <a:ext cx="1071570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50" y="2406650"/>
            <a:ext cx="7707313" cy="204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1142984"/>
            <a:ext cx="7143800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부서명별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직위별 기본급의 합계가 구해진 것을 확인할수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553325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85786" y="714356"/>
            <a:ext cx="742955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 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전환한다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5743594" cy="577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500694" y="2071678"/>
            <a:ext cx="3071834" cy="1714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필드와 합계 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필드의 함수를 평균으로 선택해 수정해본다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161213" cy="485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000100" y="428604"/>
            <a:ext cx="707236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속성시트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눌러 속성창이 나오게 한 후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과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형식을 통화로 지정한다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3042" y="1643050"/>
            <a:ext cx="114300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15140" y="4857760"/>
            <a:ext cx="714380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643050"/>
            <a:ext cx="8329642" cy="3829064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1. </a:t>
            </a:r>
            <a:r>
              <a:rPr lang="ko-KR" altLang="en-US" sz="3600" smtClean="0"/>
              <a:t>매개변수쿼리 작성하기</a:t>
            </a:r>
            <a:endParaRPr lang="en-US" altLang="ko-KR" sz="3600" smtClean="0"/>
          </a:p>
          <a:p>
            <a:endParaRPr lang="en-US" altLang="ko-KR" sz="3600" smtClean="0"/>
          </a:p>
          <a:p>
            <a:r>
              <a:rPr lang="en-US" altLang="ko-KR" sz="3600" smtClean="0"/>
              <a:t>2. </a:t>
            </a:r>
            <a:r>
              <a:rPr lang="ko-KR" altLang="en-US" sz="3600" smtClean="0"/>
              <a:t>크로스탭쿼리 작성하기</a:t>
            </a:r>
            <a:endParaRPr lang="en-US" altLang="ko-KR" sz="3600" smtClean="0"/>
          </a:p>
          <a:p>
            <a:endParaRPr lang="en-US" altLang="ko-KR" sz="3600" smtClean="0"/>
          </a:p>
          <a:p>
            <a:r>
              <a:rPr lang="en-US" altLang="ko-KR" sz="3600" smtClean="0"/>
              <a:t>3. </a:t>
            </a:r>
            <a:r>
              <a:rPr lang="ko-KR" altLang="en-US" sz="3600" smtClean="0"/>
              <a:t>실행쿼리 작성하기</a:t>
            </a:r>
            <a:endParaRPr lang="ko-KR" altLang="en-US" sz="3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1231900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2"/>
            <a:ext cx="7872413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285984" y="1142984"/>
            <a:ext cx="6215106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리본메뉴의 실행 아이콘을 누르면 나오는 크로스탭 쿼리의 결과이다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0050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mtClean="0"/>
              <a:t>삭제질의</a:t>
            </a:r>
            <a:r>
              <a:rPr lang="en-US" altLang="ko-KR" smtClean="0"/>
              <a:t>, </a:t>
            </a:r>
            <a:r>
              <a:rPr lang="ko-KR" altLang="en-US" smtClean="0"/>
              <a:t>갱신질의</a:t>
            </a:r>
            <a:r>
              <a:rPr lang="en-US" altLang="ko-KR" smtClean="0"/>
              <a:t>, </a:t>
            </a:r>
            <a:r>
              <a:rPr lang="ko-KR" altLang="en-US" smtClean="0"/>
              <a:t>삽입질의</a:t>
            </a:r>
            <a:r>
              <a:rPr lang="en-US" altLang="ko-KR" smtClean="0"/>
              <a:t>, </a:t>
            </a:r>
            <a:r>
              <a:rPr lang="ko-KR" altLang="en-US" smtClean="0"/>
              <a:t>테이블 만들기 질의가 있다</a:t>
            </a:r>
            <a:r>
              <a:rPr lang="en-US" altLang="ko-KR" smtClean="0"/>
              <a:t>. </a:t>
            </a:r>
            <a:r>
              <a:rPr lang="ko-KR" altLang="en-US" smtClean="0"/>
              <a:t>여러레코드를 </a:t>
            </a:r>
            <a:r>
              <a:rPr lang="ko-KR" altLang="en-US" smtClean="0"/>
              <a:t>한번에 </a:t>
            </a:r>
            <a:r>
              <a:rPr lang="ko-KR" altLang="en-US" smtClean="0"/>
              <a:t>변경가능하다</a:t>
            </a:r>
            <a:r>
              <a:rPr lang="en-US" altLang="ko-KR" smtClean="0"/>
              <a:t>.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ko-KR" altLang="en-US" smtClean="0"/>
              <a:t>새로운 테이블을 생성하거나 레코드를 추가 삭제하는 등의 변경으로 원래 테이블에 영향을 미치는 쿼리이다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실행쿼리 작성하기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4791088" cy="417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857224" y="642918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리본메뉴의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눌러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창에서 원하는 테이블을 선택한 후 닫기버튼을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124722" cy="4663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85786" y="571480"/>
            <a:ext cx="735811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탭에서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쿼리유형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테이블만들기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520700"/>
            <a:ext cx="8304213" cy="581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928802"/>
            <a:ext cx="52387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3286116" y="2357430"/>
            <a:ext cx="785818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00496" y="5143512"/>
            <a:ext cx="785818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5976954" cy="4498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42976" y="571480"/>
            <a:ext cx="6929486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빠른실행도구모음의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눌러 다른이름으로 저장 대화상자가 나오면 쿼리이름을 만들어 주고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214686"/>
            <a:ext cx="299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4282" y="1857364"/>
            <a:ext cx="6129357" cy="4312863"/>
            <a:chOff x="1500166" y="2071678"/>
            <a:chExt cx="6129357" cy="4312863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2071678"/>
              <a:ext cx="5986481" cy="4312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500166" y="4357694"/>
              <a:ext cx="2000264" cy="428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28604"/>
            <a:ext cx="3214710" cy="28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571876"/>
            <a:ext cx="52292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5143512"/>
            <a:ext cx="37433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500042"/>
            <a:ext cx="4572032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테이블만들기 쿼리를 더블클릭하면 보안경고창과 데이터수정 동의 창과 테이블 작성 동의창의 나오고 확인을 누른다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2"/>
            <a:ext cx="7015181" cy="3698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1142976" y="5500702"/>
            <a:ext cx="2214578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86116" y="2357430"/>
            <a:ext cx="5000660" cy="11430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642918"/>
            <a:ext cx="685804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국어성적상위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테이블이 작성된것을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쿼리의 유형에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크로스탭 쿼리는 테이블의 특정 필드의 요약 값</a:t>
            </a:r>
            <a:r>
              <a:rPr lang="en-US" altLang="ko-KR" smtClean="0"/>
              <a:t>(</a:t>
            </a:r>
            <a:r>
              <a:rPr lang="ko-KR" altLang="en-US" smtClean="0"/>
              <a:t>합계</a:t>
            </a:r>
            <a:r>
              <a:rPr lang="en-US" altLang="ko-KR" smtClean="0"/>
              <a:t>, </a:t>
            </a:r>
            <a:r>
              <a:rPr lang="ko-KR" altLang="en-US" smtClean="0"/>
              <a:t>개수</a:t>
            </a:r>
            <a:r>
              <a:rPr lang="en-US" altLang="ko-KR" smtClean="0"/>
              <a:t>, </a:t>
            </a:r>
            <a:r>
              <a:rPr lang="ko-KR" altLang="en-US" smtClean="0"/>
              <a:t>평균 등</a:t>
            </a:r>
            <a:r>
              <a:rPr lang="en-US" altLang="ko-KR" smtClean="0"/>
              <a:t>)</a:t>
            </a:r>
            <a:r>
              <a:rPr lang="ko-KR" altLang="en-US" smtClean="0"/>
              <a:t>을 표시할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선택 쿼리는 가장 일반적인 유형의 쿼리로 레코드를 그룹으로 묶어 합계</a:t>
            </a:r>
            <a:r>
              <a:rPr lang="en-US" altLang="ko-KR" smtClean="0"/>
              <a:t>, </a:t>
            </a:r>
            <a:r>
              <a:rPr lang="ko-KR" altLang="en-US" smtClean="0"/>
              <a:t>개수</a:t>
            </a:r>
            <a:r>
              <a:rPr lang="en-US" altLang="ko-KR" smtClean="0"/>
              <a:t>, </a:t>
            </a:r>
            <a:r>
              <a:rPr lang="ko-KR" altLang="en-US" smtClean="0"/>
              <a:t>평균 등을 계산할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SQL </a:t>
            </a:r>
            <a:r>
              <a:rPr lang="ko-KR" altLang="en-US" smtClean="0"/>
              <a:t>쿼리는 </a:t>
            </a:r>
            <a:r>
              <a:rPr lang="en-US" altLang="ko-KR" smtClean="0"/>
              <a:t>SQL </a:t>
            </a:r>
            <a:r>
              <a:rPr lang="ko-KR" altLang="en-US" smtClean="0"/>
              <a:t>문을 사용하여 만드는 쿼리로 관계형 데이터베이스를 업데이트하고 관리할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실행 쿼리는 여러 레코드의 값을 한꺼번에 변경하거나 삭제할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 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데이터베이스 질의를 사용할 때 다양한 특수 연산자가 있어 매우 유용하게 이용되고 있다</a:t>
            </a:r>
            <a:r>
              <a:rPr lang="en-US" altLang="ko-KR" smtClean="0"/>
              <a:t>. </a:t>
            </a:r>
            <a:r>
              <a:rPr lang="ko-KR" altLang="en-US" smtClean="0"/>
              <a:t>특수 연산자에 대한 설명으로 가장 잘못된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in </a:t>
            </a:r>
            <a:r>
              <a:rPr lang="ko-KR" altLang="en-US" smtClean="0"/>
              <a:t>연산은 </a:t>
            </a:r>
            <a:r>
              <a:rPr lang="en-US" altLang="ko-KR" smtClean="0"/>
              <a:t>or </a:t>
            </a:r>
            <a:r>
              <a:rPr lang="ko-KR" altLang="en-US" smtClean="0"/>
              <a:t>연산을 수행한 결과와 같다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</a:t>
            </a:r>
            <a:r>
              <a:rPr lang="en-US" altLang="ko-KR" smtClean="0"/>
              <a:t>between </a:t>
            </a:r>
            <a:r>
              <a:rPr lang="ko-KR" altLang="en-US" smtClean="0"/>
              <a:t>연산은 </a:t>
            </a:r>
            <a:r>
              <a:rPr lang="en-US" altLang="ko-KR" smtClean="0"/>
              <a:t>and </a:t>
            </a:r>
            <a:r>
              <a:rPr lang="ko-KR" altLang="en-US" smtClean="0"/>
              <a:t>연산을 수행한 결과와 같다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like </a:t>
            </a:r>
            <a:r>
              <a:rPr lang="ko-KR" altLang="en-US" smtClean="0"/>
              <a:t>연산자를 사용하면 특정한 문자로 시작하는 결과를 검색할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</a:t>
            </a:r>
            <a:r>
              <a:rPr lang="en-US" altLang="ko-KR" smtClean="0"/>
              <a:t>where </a:t>
            </a:r>
            <a:r>
              <a:rPr lang="ko-KR" altLang="en-US" smtClean="0"/>
              <a:t>번호 </a:t>
            </a:r>
            <a:r>
              <a:rPr lang="en-US" altLang="ko-KR" smtClean="0"/>
              <a:t>between 1 and 3</a:t>
            </a:r>
            <a:r>
              <a:rPr lang="ko-KR" altLang="en-US" smtClean="0"/>
              <a:t>하면 </a:t>
            </a:r>
            <a:r>
              <a:rPr lang="en-US" altLang="ko-KR" smtClean="0"/>
              <a:t>1</a:t>
            </a:r>
            <a:r>
              <a:rPr lang="ko-KR" altLang="en-US" smtClean="0"/>
              <a:t>은 포함되고 </a:t>
            </a:r>
            <a:r>
              <a:rPr lang="en-US" altLang="ko-KR" smtClean="0"/>
              <a:t>3</a:t>
            </a:r>
            <a:r>
              <a:rPr lang="ko-KR" altLang="en-US" smtClean="0"/>
              <a:t>은 포함되지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/>
          <a:lstStyle/>
          <a:p>
            <a:r>
              <a:rPr lang="ko-KR" altLang="en-US" smtClean="0"/>
              <a:t>실행시에 레코드 검색 조건 또는 필드에 삽입할 값을 입력상자로 입력받아 실행하는 쿼리이다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쿼리를 만들기 위해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쿼리디자인</a:t>
            </a:r>
            <a:r>
              <a:rPr lang="en-US" altLang="ko-KR" smtClean="0"/>
              <a:t>]</a:t>
            </a:r>
            <a:r>
              <a:rPr lang="ko-KR" altLang="en-US" smtClean="0"/>
              <a:t>아이콘을 누른다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매개변수쿼리 작성하기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429132"/>
            <a:ext cx="6629409" cy="1751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6215074" y="4929198"/>
            <a:ext cx="357190" cy="57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데이터베이스를 이용하는 경우의 장점으로 가장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데이터 간의 종속성을 유지할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데이터 관리 비용을 절감할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데이터의 일관성 및 무결성을 유지할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데이터를 중복적으로 관리하므로 시스템에 문제가 발생하더라도 복구가 쉽다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dirty="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3  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매개변수쿼리 작성하기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크로스탭쿼리 작성하기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실행쿼리 작성하기</a:t>
            </a:r>
          </a:p>
          <a:p>
            <a:pPr>
              <a:buNone/>
            </a:pP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4864105" cy="3772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14414" y="1428736"/>
            <a:ext cx="700092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표시 창에서 원하는 테이블을 추가한 후 닫기버튼을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034" y="571480"/>
            <a:ext cx="278608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학과를 조건으로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선택하는 쿼리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4130688" cy="4603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72066" y="1071546"/>
            <a:ext cx="3643338" cy="264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검색하고자하는 학과를 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입력하세요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학과 필드의 조건에 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실행버튼을 누르면 매개변수값 입력창이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000504"/>
            <a:ext cx="965200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429132"/>
            <a:ext cx="2324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2324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00240"/>
            <a:ext cx="4383079" cy="3313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642910" y="1500174"/>
            <a:ext cx="571504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15008" y="3214686"/>
            <a:ext cx="1785950" cy="14287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58" y="2643182"/>
            <a:ext cx="3214710" cy="2143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매개변수 값 입력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 원하는 필드의 값을 넣고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확인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누르면 쿼리의 결과가 실행되는 겻을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14744" y="3357562"/>
            <a:ext cx="500066" cy="428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71744"/>
            <a:ext cx="4808913" cy="3916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500034" y="571480"/>
            <a:ext cx="278608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점수를 조건으로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선택하는 쿼리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4414" y="1428736"/>
            <a:ext cx="700092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표시 창에서 원하는 테이블을 추가한 후 닫기버튼을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2066" y="1071546"/>
            <a:ext cx="3643338" cy="264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“&gt;=[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점수가 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() 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이상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]”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학과 필드의 조건에 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실행버튼을 누르면 매개변수값 입력창이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4152910" cy="3814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000504"/>
            <a:ext cx="965200" cy="157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4000504"/>
            <a:ext cx="2324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2324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143116"/>
            <a:ext cx="467518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2643182"/>
            <a:ext cx="3214710" cy="2143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매개변수 값 입력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 원하는 필드의 값을 넣고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확인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누르면 쿼리의 결과가 실행되는 겻을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14744" y="3429000"/>
            <a:ext cx="428628" cy="50006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596" y="1142984"/>
            <a:ext cx="357190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15272" y="2786058"/>
            <a:ext cx="642942" cy="15716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695</Words>
  <Application>Microsoft Office PowerPoint</Application>
  <PresentationFormat>화면 슬라이드 쇼(4:3)</PresentationFormat>
  <Paragraphs>72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고구려 벽화</vt:lpstr>
      <vt:lpstr>DB8장. Query 만들기2</vt:lpstr>
      <vt:lpstr>Index</vt:lpstr>
      <vt:lpstr>1. 매개변수쿼리 작성하기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2. 크로스탭쿼리 작성하기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3. 실행쿼리 작성하기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기출문제풀이1 (2008년 2회)</vt:lpstr>
      <vt:lpstr>기출문제풀이2 (2010년 3회)</vt:lpstr>
      <vt:lpstr>기출문제풀이3 (2010년 3회)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97</cp:revision>
  <dcterms:created xsi:type="dcterms:W3CDTF">2012-01-12T16:29:24Z</dcterms:created>
  <dcterms:modified xsi:type="dcterms:W3CDTF">2012-03-25T08:09:58Z</dcterms:modified>
</cp:coreProperties>
</file>