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17" r:id="rId12"/>
    <p:sldId id="318" r:id="rId13"/>
    <p:sldId id="319" r:id="rId14"/>
    <p:sldId id="320" r:id="rId15"/>
    <p:sldId id="321" r:id="rId16"/>
    <p:sldId id="322" r:id="rId17"/>
    <p:sldId id="304" r:id="rId18"/>
    <p:sldId id="305" r:id="rId19"/>
    <p:sldId id="306" r:id="rId20"/>
    <p:sldId id="307" r:id="rId21"/>
    <p:sldId id="308" r:id="rId22"/>
    <p:sldId id="284" r:id="rId23"/>
    <p:sldId id="288" r:id="rId24"/>
    <p:sldId id="289" r:id="rId25"/>
    <p:sldId id="315" r:id="rId26"/>
    <p:sldId id="316" r:id="rId27"/>
    <p:sldId id="287" r:id="rId28"/>
    <p:sldId id="25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94660"/>
  </p:normalViewPr>
  <p:slideViewPr>
    <p:cSldViewPr>
      <p:cViewPr varScale="1">
        <p:scale>
          <a:sx n="98" d="100"/>
          <a:sy n="98" d="100"/>
        </p:scale>
        <p:origin x="-3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파일과 폴더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파일 및 폴더 이동</a:t>
            </a:r>
          </a:p>
          <a:p>
            <a:r>
              <a:rPr lang="ko-KR" altLang="en-US" smtClean="0"/>
              <a:t>이동하고자하는 곳으로 드래그한다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단축키로 파일을 잘라내서 붙인다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CTRL + X </a:t>
            </a:r>
            <a:r>
              <a:rPr lang="ko-KR" altLang="en-US" smtClean="0"/>
              <a:t>후   </a:t>
            </a:r>
            <a:r>
              <a:rPr lang="en-US" altLang="ko-KR" smtClean="0"/>
              <a:t>CTRL + V</a:t>
            </a:r>
          </a:p>
          <a:p>
            <a:endParaRPr lang="en-US" altLang="ko-KR" smtClean="0"/>
          </a:p>
          <a:p>
            <a:r>
              <a:rPr lang="en-US" altLang="ko-KR" smtClean="0"/>
              <a:t>5) </a:t>
            </a:r>
            <a:r>
              <a:rPr lang="ko-KR" altLang="en-US" smtClean="0"/>
              <a:t>파일 및 폴더 복사</a:t>
            </a:r>
          </a:p>
          <a:p>
            <a:r>
              <a:rPr lang="ko-KR" altLang="en-US" smtClean="0"/>
              <a:t>마우스 오른쪽버튼으로 복사 붙여넣기한다</a:t>
            </a:r>
          </a:p>
          <a:p>
            <a:r>
              <a:rPr lang="ko-KR" altLang="en-US" smtClean="0"/>
              <a:t>단축키로 복사 붙여넣기 한다</a:t>
            </a:r>
          </a:p>
          <a:p>
            <a:r>
              <a:rPr lang="en-US" altLang="ko-KR" smtClean="0"/>
              <a:t>CTRL + C </a:t>
            </a:r>
            <a:r>
              <a:rPr lang="ko-KR" altLang="en-US" smtClean="0"/>
              <a:t>후   </a:t>
            </a:r>
            <a:r>
              <a:rPr lang="en-US" altLang="ko-KR" smtClean="0"/>
              <a:t>CTRL + V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ko-KR" altLang="en-US" smtClean="0"/>
              <a:t>검색 도우미 창을 이용하여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메뉴이용</a:t>
            </a:r>
            <a:endParaRPr lang="en-US" altLang="ko-KR" smtClean="0"/>
          </a:p>
          <a:p>
            <a:pPr lvl="1"/>
            <a:r>
              <a:rPr lang="ko-KR" altLang="en-US" smtClean="0"/>
              <a:t>내컴퓨터에서 </a:t>
            </a:r>
            <a:r>
              <a:rPr lang="en-US" altLang="ko-KR" smtClean="0"/>
              <a:t>: </a:t>
            </a:r>
            <a:r>
              <a:rPr lang="ko-KR" altLang="en-US" smtClean="0"/>
              <a:t>드라이브나 폴더 선택 후 </a:t>
            </a:r>
            <a:r>
              <a:rPr lang="en-US" altLang="ko-KR" smtClean="0"/>
              <a:t>[</a:t>
            </a:r>
            <a:r>
              <a:rPr lang="ko-KR" altLang="en-US" smtClean="0"/>
              <a:t>파일</a:t>
            </a:r>
            <a:r>
              <a:rPr lang="en-US" altLang="ko-KR" smtClean="0"/>
              <a:t>]-[</a:t>
            </a:r>
            <a:r>
              <a:rPr lang="ko-KR" altLang="en-US" smtClean="0"/>
              <a:t>검색</a:t>
            </a:r>
            <a:r>
              <a:rPr lang="en-US" altLang="ko-KR" smtClean="0"/>
              <a:t>]</a:t>
            </a:r>
            <a:r>
              <a:rPr lang="ko-KR" altLang="en-US" smtClean="0"/>
              <a:t>을 선택한다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윈도우즈탐색기에서 </a:t>
            </a:r>
            <a:r>
              <a:rPr lang="en-US" altLang="ko-KR" smtClean="0"/>
              <a:t>: </a:t>
            </a:r>
            <a:r>
              <a:rPr lang="ko-KR" altLang="en-US" smtClean="0"/>
              <a:t>폴더영역에서는 </a:t>
            </a:r>
            <a:r>
              <a:rPr lang="en-US" altLang="ko-KR" smtClean="0"/>
              <a:t>[</a:t>
            </a:r>
            <a:r>
              <a:rPr lang="ko-KR" altLang="en-US" smtClean="0"/>
              <a:t>파일</a:t>
            </a:r>
            <a:r>
              <a:rPr lang="en-US" altLang="ko-KR" smtClean="0"/>
              <a:t>]-&gt;</a:t>
            </a:r>
            <a:r>
              <a:rPr lang="ko-KR" altLang="en-US" smtClean="0"/>
              <a:t>선택한 개체</a:t>
            </a:r>
            <a:r>
              <a:rPr lang="en-US" altLang="ko-KR" smtClean="0"/>
              <a:t>(</a:t>
            </a:r>
            <a:r>
              <a:rPr lang="ko-KR" altLang="en-US" smtClean="0"/>
              <a:t>드라이브나 폴더명</a:t>
            </a:r>
            <a:r>
              <a:rPr lang="en-US" altLang="ko-KR" smtClean="0"/>
              <a:t>)-&gt;[</a:t>
            </a:r>
            <a:r>
              <a:rPr lang="ko-KR" altLang="en-US" smtClean="0"/>
              <a:t>검색</a:t>
            </a:r>
            <a:r>
              <a:rPr lang="en-US" altLang="ko-KR" smtClean="0"/>
              <a:t>]</a:t>
            </a:r>
          </a:p>
          <a:p>
            <a:pPr lvl="1">
              <a:buNone/>
            </a:pPr>
            <a:r>
              <a:rPr lang="en-US" altLang="ko-KR" smtClean="0"/>
              <a:t>   </a:t>
            </a:r>
            <a:r>
              <a:rPr lang="ko-KR" altLang="en-US" smtClean="0"/>
              <a:t>파일영역에서는 </a:t>
            </a:r>
            <a:r>
              <a:rPr lang="en-US" altLang="ko-KR" smtClean="0"/>
              <a:t>[</a:t>
            </a:r>
            <a:r>
              <a:rPr lang="ko-KR" altLang="en-US" smtClean="0"/>
              <a:t>파일</a:t>
            </a:r>
            <a:r>
              <a:rPr lang="en-US" altLang="ko-KR" smtClean="0"/>
              <a:t>]-&gt;[</a:t>
            </a:r>
            <a:r>
              <a:rPr lang="ko-KR" altLang="en-US" smtClean="0"/>
              <a:t>검색</a:t>
            </a:r>
            <a:r>
              <a:rPr lang="en-US" altLang="ko-KR" smtClean="0"/>
              <a:t>]</a:t>
            </a:r>
            <a:r>
              <a:rPr lang="ko-KR" altLang="en-US" smtClean="0"/>
              <a:t>을 선택</a:t>
            </a:r>
            <a:endParaRPr lang="en-US" altLang="ko-KR" smtClean="0"/>
          </a:p>
          <a:p>
            <a:pPr lvl="1"/>
            <a:r>
              <a:rPr lang="ko-KR" altLang="en-US" smtClean="0"/>
              <a:t>시작메뉴에서 </a:t>
            </a:r>
            <a:r>
              <a:rPr lang="en-US" altLang="ko-KR" smtClean="0"/>
              <a:t>: [</a:t>
            </a:r>
            <a:r>
              <a:rPr lang="ko-KR" altLang="en-US" smtClean="0"/>
              <a:t>시작</a:t>
            </a:r>
            <a:r>
              <a:rPr lang="en-US" altLang="ko-KR" smtClean="0"/>
              <a:t>]-&gt;[</a:t>
            </a:r>
            <a:r>
              <a:rPr lang="ko-KR" altLang="en-US" smtClean="0"/>
              <a:t>검색</a:t>
            </a:r>
            <a:r>
              <a:rPr lang="en-US" altLang="ko-KR" smtClean="0"/>
              <a:t>]</a:t>
            </a:r>
            <a:r>
              <a:rPr lang="ko-KR" altLang="en-US" smtClean="0"/>
              <a:t>을 선택한다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파일과 폴더의 검색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ko-KR" altLang="en-US" smtClean="0"/>
              <a:t>아이콘 이용 </a:t>
            </a:r>
            <a:endParaRPr lang="en-US" altLang="ko-KR" smtClean="0"/>
          </a:p>
          <a:p>
            <a:pPr lvl="1"/>
            <a:r>
              <a:rPr lang="ko-KR" altLang="en-US" smtClean="0"/>
              <a:t>도구모음에서 검색 아이콘을 클릭한다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바로가기 키 이용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기능키</a:t>
            </a:r>
            <a:r>
              <a:rPr lang="en-US" altLang="ko-KR" smtClean="0"/>
              <a:t> F3</a:t>
            </a:r>
            <a:r>
              <a:rPr lang="ko-KR" altLang="en-US" smtClean="0"/>
              <a:t>을 누른다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내컴퓨터나 윈도우 탐색기에서  </a:t>
            </a:r>
            <a:r>
              <a:rPr lang="en-US" altLang="ko-KR" smtClean="0"/>
              <a:t>ctrl+F</a:t>
            </a:r>
            <a:r>
              <a:rPr lang="ko-KR" altLang="en-US" smtClean="0"/>
              <a:t>를 누른다</a:t>
            </a:r>
            <a:endParaRPr lang="en-US" altLang="ko-KR" smtClean="0"/>
          </a:p>
          <a:p>
            <a:r>
              <a:rPr lang="ko-KR" altLang="en-US" smtClean="0"/>
              <a:t>바로가기 메뉴 이용</a:t>
            </a:r>
            <a:endParaRPr lang="en-US" altLang="ko-KR" smtClean="0"/>
          </a:p>
          <a:p>
            <a:pPr lvl="1"/>
            <a:r>
              <a:rPr lang="ko-KR" altLang="en-US" smtClean="0"/>
              <a:t>디스크나 폴더를 선택한 후 바로가기메뉴에서 </a:t>
            </a:r>
            <a:r>
              <a:rPr lang="en-US" altLang="ko-KR" smtClean="0"/>
              <a:t>[</a:t>
            </a:r>
            <a:r>
              <a:rPr lang="ko-KR" altLang="en-US" smtClean="0"/>
              <a:t>검색</a:t>
            </a:r>
            <a:r>
              <a:rPr lang="en-US" altLang="ko-KR" smtClean="0"/>
              <a:t>]</a:t>
            </a:r>
            <a:r>
              <a:rPr lang="ko-KR" altLang="en-US" smtClean="0"/>
              <a:t>을 누른다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 </a:t>
            </a:r>
            <a:r>
              <a:rPr lang="ko-KR" altLang="en-US" smtClean="0"/>
              <a:t>단추의 바로가기 메뉴중 </a:t>
            </a:r>
            <a:r>
              <a:rPr lang="en-US" altLang="ko-KR" smtClean="0"/>
              <a:t>[</a:t>
            </a:r>
            <a:r>
              <a:rPr lang="ko-KR" altLang="en-US" smtClean="0"/>
              <a:t>검색</a:t>
            </a:r>
            <a:r>
              <a:rPr lang="en-US" altLang="ko-KR" smtClean="0"/>
              <a:t>]</a:t>
            </a:r>
            <a:r>
              <a:rPr lang="ko-KR" altLang="en-US" smtClean="0"/>
              <a:t>을 선택한다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3865806" cy="41434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142984"/>
            <a:ext cx="25273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643438" y="2786058"/>
            <a:ext cx="571504" cy="4286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25273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57554" y="571480"/>
            <a:ext cx="54292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음악 또는 비디오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그림파일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음악파일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비디오 파일을 형식별로 검색하거나 파일이름을 입력하여 검색한다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문서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워드프로세서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스프레드쉬트 등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워드프로세서 스프레드 쉬트등과 같이 특정 응용 프로그램에서 작성한 문서파일을 검색한다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문서파일의 마지막 수정 날자를 기준으로 지난주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지난달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지난해라는 조건으로 검색하거나 파일이름을 입력하여 검색한다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모든 파일 및 폴더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모든파일이나 폴더를 대상으로 검색한다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파일에 들어있는 단어 또는 문장을 이용하여 검색한다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컴퓨터 또는 사람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네트워크에 연결되어 있는 컴퓨터나 주소록에 있는 사람이 이름을 검색한다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고급검색옵션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348" y="1571612"/>
            <a:ext cx="2514600" cy="4216400"/>
            <a:chOff x="714348" y="1571612"/>
            <a:chExt cx="2514600" cy="421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1571612"/>
              <a:ext cx="2514600" cy="42164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928662" y="3786190"/>
              <a:ext cx="2071702" cy="28575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V="1">
            <a:off x="3000364" y="3071810"/>
            <a:ext cx="1785950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사각형 설명선 8"/>
          <p:cNvSpPr/>
          <p:nvPr/>
        </p:nvSpPr>
        <p:spPr>
          <a:xfrm>
            <a:off x="5000628" y="2643182"/>
            <a:ext cx="2786082" cy="2214578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고급검색옵션을 사용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’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을이용해 좀더 자세한 검색을 수행 할 수 있다</a:t>
            </a: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1905000" cy="5591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>
            <a:off x="2643174" y="1285860"/>
            <a:ext cx="17859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43174" y="4857760"/>
            <a:ext cx="17859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43174" y="3571876"/>
            <a:ext cx="17859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500562" y="857232"/>
            <a:ext cx="3500462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마지막 수정한 날자를 기준으로 검색할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0562" y="3000372"/>
            <a:ext cx="3500462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검색하고자하는 파일의 크기를기준으로 검색할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0562" y="4500570"/>
            <a:ext cx="3500462" cy="785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여러가지 고급옵션을 이용하여검색할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디스크 검사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디스크 정리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디스크 공간 늘림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디스크 조각 모음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시스템 최적화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 디스크 검사</a:t>
            </a:r>
            <a:r>
              <a:rPr lang="en-US" altLang="ko-KR" smtClean="0"/>
              <a:t>(</a:t>
            </a:r>
            <a:r>
              <a:rPr lang="ko-KR" altLang="en-US" smtClean="0"/>
              <a:t>오류검사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1"/>
            <a:ext cx="8229600" cy="17573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98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은 디스크 검사로 되어있고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, XP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는 오류검사로 되어있다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143248"/>
            <a:ext cx="33432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71744"/>
            <a:ext cx="3667137" cy="37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 bwMode="auto">
          <a:xfrm>
            <a:off x="2714612" y="3429000"/>
            <a:ext cx="1500198" cy="5000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디스크 정리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8229600" cy="140017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디스크 정리를 통해 오랜된 파일이나 임시 화일등을 정리하여 지울 수 있다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571744"/>
            <a:ext cx="3771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14686"/>
            <a:ext cx="3309947" cy="334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500438"/>
            <a:ext cx="3090870" cy="29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보조기억장치의 종류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파일의 개념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폴더의 개념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파일과 폴더의 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파일과 폴더의 검색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시스템 최적화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 </a:t>
            </a:r>
            <a:r>
              <a:rPr lang="ko-KR" altLang="en-US" smtClean="0"/>
              <a:t>디스크 공간 늘림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8229600" cy="19002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내 컴퓨터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-&gt;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늘리고자하는 드라이브에서오른쪽버튼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속성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-&gt;"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드라이브를 압축하여 디스크 공간 절약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"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여기에 체크해주시고 확인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XP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에서는 별도로보다는 이렇게 공간을 절약함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3143272" cy="317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256"/>
            <a:ext cx="3530600" cy="863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>
            <a:endCxn id="7" idx="1"/>
          </p:cNvCxnSpPr>
          <p:nvPr/>
        </p:nvCxnSpPr>
        <p:spPr bwMode="auto">
          <a:xfrm flipV="1">
            <a:off x="2857488" y="4718056"/>
            <a:ext cx="1643074" cy="11398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디스크 조각 모음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8229600" cy="90010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조각난 디스크를 모아 줌으로써 속도를 향상시킬 수 있다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496"/>
            <a:ext cx="276010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857496"/>
            <a:ext cx="4467235" cy="327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5786454"/>
            <a:ext cx="2091047" cy="9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 bwMode="auto">
          <a:xfrm>
            <a:off x="642910" y="3857628"/>
            <a:ext cx="2428892" cy="57150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 bwMode="auto">
          <a:xfrm flipV="1">
            <a:off x="3260139" y="4214818"/>
            <a:ext cx="668919" cy="357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endCxn id="8" idx="3"/>
          </p:cNvCxnSpPr>
          <p:nvPr/>
        </p:nvCxnSpPr>
        <p:spPr bwMode="auto">
          <a:xfrm rot="5400000">
            <a:off x="2986573" y="5319525"/>
            <a:ext cx="1047060" cy="8379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개인용 컴퓨터에서 설정하는 하드 디스크의 파티션에 관한 설명으로 옳지 않은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</a:t>
            </a:r>
            <a:r>
              <a:rPr lang="ko-KR" altLang="en-US" smtClean="0"/>
              <a:t>하나의 하드 디스크를 여러 개의 물리적인 폴더 영역으로 나누는 작업이다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파티션 설정 후에 포맷을 해야 사용할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각 파티션 영역마다 다른 운영체제를 설치할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한글 </a:t>
            </a:r>
            <a:r>
              <a:rPr lang="en-US" altLang="ko-KR" smtClean="0"/>
              <a:t>Windows XP</a:t>
            </a:r>
            <a:r>
              <a:rPr lang="ko-KR" altLang="en-US" smtClean="0"/>
              <a:t>에서는 </a:t>
            </a:r>
            <a:r>
              <a:rPr lang="en-US" altLang="ko-KR" smtClean="0"/>
              <a:t>[</a:t>
            </a:r>
            <a:r>
              <a:rPr lang="ko-KR" altLang="en-US" smtClean="0"/>
              <a:t>컴퓨터 관리</a:t>
            </a:r>
            <a:r>
              <a:rPr lang="en-US" altLang="ko-KR" smtClean="0"/>
              <a:t>] </a:t>
            </a:r>
            <a:r>
              <a:rPr lang="ko-KR" altLang="en-US" smtClean="0"/>
              <a:t>창에서 파티션 작업을 수행할 수 있다</a:t>
            </a:r>
            <a:r>
              <a:rPr lang="en-US" altLang="ko-KR" smtClean="0"/>
              <a:t>.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mtClean="0"/>
              <a:t> 다음 중 컴퓨터에서 가상기억장치를 사용할 때 장점으로 옳은 것은</a:t>
            </a:r>
            <a:r>
              <a:rPr lang="en-US" altLang="ko-KR" smtClean="0"/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① </a:t>
            </a:r>
            <a:r>
              <a:rPr lang="ko-KR" altLang="en-US" smtClean="0"/>
              <a:t>컴퓨터의 구조가 간편해지고 손쉽게 구현할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② </a:t>
            </a:r>
            <a:r>
              <a:rPr lang="ko-KR" altLang="en-US" smtClean="0"/>
              <a:t>보조기억장치의 실제 용량이 증대된다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③ </a:t>
            </a:r>
            <a:r>
              <a:rPr lang="ko-KR" altLang="en-US" smtClean="0"/>
              <a:t>주기억장치의 용량보다 큰 프로그램을 실행할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mtClean="0"/>
              <a:t>④ </a:t>
            </a:r>
            <a:r>
              <a:rPr lang="ko-KR" altLang="en-US" smtClean="0"/>
              <a:t>명령을 수행하는 시간이 단축된다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 다음 중 디지털 컴퓨터의 특징에 관한 설명으로 옳은 것은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① </a:t>
            </a:r>
            <a:r>
              <a:rPr lang="ko-KR" altLang="en-US" smtClean="0"/>
              <a:t>온도</a:t>
            </a:r>
            <a:r>
              <a:rPr lang="en-US" altLang="ko-KR" smtClean="0"/>
              <a:t>, </a:t>
            </a:r>
            <a:r>
              <a:rPr lang="ko-KR" altLang="en-US" smtClean="0"/>
              <a:t>전류</a:t>
            </a:r>
            <a:r>
              <a:rPr lang="en-US" altLang="ko-KR" smtClean="0"/>
              <a:t>, </a:t>
            </a:r>
            <a:r>
              <a:rPr lang="ko-KR" altLang="en-US" smtClean="0"/>
              <a:t>속도 등과 같은 연속적으로 변하는 데이터를 처리한다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연산 속도가 빠르며</a:t>
            </a:r>
            <a:r>
              <a:rPr lang="en-US" altLang="ko-KR" smtClean="0"/>
              <a:t>, </a:t>
            </a:r>
            <a:r>
              <a:rPr lang="ko-KR" altLang="en-US" smtClean="0"/>
              <a:t>증폭 회로를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산술 또는 논리 연산에 숫자나 문자를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④ </a:t>
            </a:r>
            <a:r>
              <a:rPr lang="ko-KR" altLang="en-US" smtClean="0"/>
              <a:t>특수 목적으로 사용되며</a:t>
            </a:r>
            <a:r>
              <a:rPr lang="en-US" altLang="ko-KR" smtClean="0"/>
              <a:t>, </a:t>
            </a:r>
            <a:r>
              <a:rPr lang="ko-KR" altLang="en-US" smtClean="0"/>
              <a:t>정밀도에 제한이 없다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mtClean="0"/>
              <a:t>다음 중 컴퓨터 하드디스크의 인터페이스 방식에 해당되지 않는 것은</a:t>
            </a:r>
            <a:r>
              <a:rPr lang="en-US" altLang="ko-KR" smtClean="0"/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① </a:t>
            </a:r>
            <a:r>
              <a:rPr lang="en-US" altLang="ko-KR" smtClean="0"/>
              <a:t>IDE② EIDE</a:t>
            </a:r>
            <a:endParaRPr lang="ko-KR" altLang="en-US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③ </a:t>
            </a:r>
            <a:r>
              <a:rPr lang="en-US" altLang="ko-KR" smtClean="0"/>
              <a:t>SCSI④ DLL</a:t>
            </a:r>
            <a:endParaRPr lang="ko-KR" altLang="en-US" smtClean="0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smtClean="0"/>
              <a:t>[</a:t>
            </a:r>
            <a:r>
              <a:rPr lang="ko-KR" altLang="en-US" b="1" smtClean="0"/>
              <a:t>탐색기</a:t>
            </a:r>
            <a:r>
              <a:rPr lang="en-US" altLang="ko-KR" b="1" smtClean="0"/>
              <a:t>]</a:t>
            </a:r>
            <a:r>
              <a:rPr lang="ko-KR" altLang="en-US" b="1" smtClean="0"/>
              <a:t>에서 </a:t>
            </a:r>
            <a:r>
              <a:rPr lang="en-US" altLang="ko-KR" b="1" smtClean="0"/>
              <a:t>Temp </a:t>
            </a:r>
            <a:r>
              <a:rPr lang="ko-KR" altLang="en-US" b="1" smtClean="0"/>
              <a:t>폴더 속에 있는 폴더 수 및 파일 수와 전체 </a:t>
            </a:r>
            <a:r>
              <a:rPr lang="ko-KR" altLang="en-US" b="1" smtClean="0"/>
              <a:t>용</a:t>
            </a:r>
            <a:r>
              <a:rPr lang="ko-KR" altLang="en-US" b="1" smtClean="0"/>
              <a:t>량</a:t>
            </a:r>
            <a:r>
              <a:rPr lang="ko-KR" altLang="en-US" b="1" smtClean="0"/>
              <a:t>을 </a:t>
            </a:r>
            <a:r>
              <a:rPr lang="ko-KR" altLang="en-US" b="1" smtClean="0"/>
              <a:t>알기 위한 방법으로 옳은 것은</a:t>
            </a:r>
            <a:r>
              <a:rPr lang="en-US" altLang="ko-KR" b="1" smtClean="0"/>
              <a:t>?</a:t>
            </a:r>
          </a:p>
          <a:p>
            <a:r>
              <a:rPr lang="ko-KR" altLang="en-US" smtClean="0"/>
              <a:t>① 해당 폴더를 선택한 후에 마우스의 오른쪽 버튼을 눌러서 나타나는 메뉴에서 속성 항목을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② 해당 폴더를 선택한 후에 </a:t>
            </a:r>
            <a:r>
              <a:rPr lang="en-US" altLang="ko-KR" smtClean="0"/>
              <a:t>[</a:t>
            </a:r>
            <a:r>
              <a:rPr lang="ko-KR" altLang="en-US" smtClean="0"/>
              <a:t>도구</a:t>
            </a:r>
            <a:r>
              <a:rPr lang="en-US" altLang="ko-KR" smtClean="0"/>
              <a:t>] </a:t>
            </a:r>
            <a:r>
              <a:rPr lang="ko-KR" altLang="en-US" smtClean="0"/>
              <a:t>메뉴에서 폴더옵션 항목을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③ 해당 폴더를 선택한 후에 </a:t>
            </a:r>
            <a:r>
              <a:rPr lang="en-US" altLang="ko-KR" smtClean="0"/>
              <a:t>[</a:t>
            </a:r>
            <a:r>
              <a:rPr lang="ko-KR" altLang="en-US" smtClean="0"/>
              <a:t>편집</a:t>
            </a:r>
            <a:r>
              <a:rPr lang="en-US" altLang="ko-KR" smtClean="0"/>
              <a:t>] </a:t>
            </a:r>
            <a:r>
              <a:rPr lang="ko-KR" altLang="en-US" smtClean="0"/>
              <a:t>메뉴에서 모두선택 항목을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④ 해당 폴더를 선택하면 탐색기의 상태표시줄에 전체 용량이 나타난다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</a:t>
            </a:r>
            <a:r>
              <a:rPr lang="en-US" altLang="ko-KR" sz="1400" smtClean="0"/>
              <a:t> 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2008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16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6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6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6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  <a:endParaRPr lang="ko-KR" altLang="en-US" smtClean="0"/>
          </a:p>
          <a:p>
            <a:pPr>
              <a:lnSpc>
                <a:spcPct val="16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보조기억장치의 종류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파일의 개념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폴더의 개념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파일과 폴더의 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5. </a:t>
            </a:r>
            <a:r>
              <a:rPr lang="ko-KR" altLang="en-US" smtClean="0"/>
              <a:t>파일과 폴더의 검색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 smtClean="0"/>
              <a:t>시스템 최적화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플로피 디스크</a:t>
            </a:r>
            <a:r>
              <a:rPr lang="en-US" altLang="ko-KR" smtClean="0"/>
              <a:t>(Floppy Disk)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하드 디스크</a:t>
            </a:r>
            <a:r>
              <a:rPr lang="en-US" altLang="ko-KR" smtClean="0"/>
              <a:t>(Hard Disk)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자기 디스크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자기테이프</a:t>
            </a:r>
            <a:r>
              <a:rPr lang="en-US" altLang="ko-KR" smtClean="0"/>
              <a:t>(Magnetic Tape)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CD-ROM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DVD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보조기억장치의 종류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데이터의 모임이나 정보의 집합</a:t>
            </a:r>
          </a:p>
          <a:p>
            <a:r>
              <a:rPr lang="ko-KR" altLang="en-US" smtClean="0"/>
              <a:t>파일명은 최대 </a:t>
            </a:r>
            <a:r>
              <a:rPr lang="en-US" altLang="ko-KR" smtClean="0"/>
              <a:t>255</a:t>
            </a:r>
            <a:r>
              <a:rPr lang="ko-KR" altLang="en-US" smtClean="0"/>
              <a:t>까지 가능하며</a:t>
            </a:r>
            <a:r>
              <a:rPr lang="en-US" altLang="ko-KR" smtClean="0"/>
              <a:t>, </a:t>
            </a:r>
            <a:r>
              <a:rPr lang="ko-KR" altLang="en-US" smtClean="0"/>
              <a:t>공백도 포함가능하다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윈도우에서 파일명으로 사용할 수 없는 특수문자 </a:t>
            </a:r>
            <a:r>
              <a:rPr lang="en-US" altLang="ko-KR" smtClean="0"/>
              <a:t>: \ / : * ? “ &lt; &gt; |</a:t>
            </a:r>
          </a:p>
          <a:p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연습</a:t>
            </a:r>
            <a:r>
              <a:rPr lang="en-US" altLang="ko-KR" smtClean="0"/>
              <a:t>.hwp</a:t>
            </a:r>
          </a:p>
          <a:p>
            <a:r>
              <a:rPr lang="ko-KR" altLang="en-US" smtClean="0"/>
              <a:t>화일명은 다시 화일명과 확장자로 나뉜다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파일의 개념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알아두면 좋은 확장자실행 파일 </a:t>
            </a:r>
            <a:r>
              <a:rPr lang="en-US" altLang="ko-KR" smtClean="0"/>
              <a:t>: *.com / *. exe / *.bat</a:t>
            </a:r>
          </a:p>
          <a:p>
            <a:r>
              <a:rPr lang="ko-KR" altLang="en-US" smtClean="0"/>
              <a:t>오디오 파일 </a:t>
            </a:r>
            <a:r>
              <a:rPr lang="en-US" altLang="ko-KR" smtClean="0"/>
              <a:t>: *.wav / *.mid / *.mp3</a:t>
            </a:r>
          </a:p>
          <a:p>
            <a:r>
              <a:rPr lang="ko-KR" altLang="en-US" smtClean="0"/>
              <a:t>그림 파일 </a:t>
            </a:r>
            <a:r>
              <a:rPr lang="en-US" altLang="ko-KR" smtClean="0"/>
              <a:t>: *. bmp / *.gif / *. jpg / *.pcx</a:t>
            </a:r>
          </a:p>
          <a:p>
            <a:r>
              <a:rPr lang="ko-KR" altLang="en-US" smtClean="0"/>
              <a:t>동영상 파일 </a:t>
            </a:r>
            <a:r>
              <a:rPr lang="en-US" altLang="ko-KR" smtClean="0"/>
              <a:t>: *.avi / *. Mpg</a:t>
            </a:r>
          </a:p>
          <a:p>
            <a:r>
              <a:rPr lang="ko-KR" altLang="en-US" smtClean="0"/>
              <a:t>압축파일 </a:t>
            </a:r>
            <a:r>
              <a:rPr lang="en-US" altLang="ko-KR" smtClean="0"/>
              <a:t>: *.zip / *.rar / *.arj / *.lzh</a:t>
            </a:r>
          </a:p>
          <a:p>
            <a:r>
              <a:rPr lang="ko-KR" altLang="en-US" smtClean="0"/>
              <a:t>백업파일 </a:t>
            </a:r>
            <a:r>
              <a:rPr lang="en-US" altLang="ko-KR" smtClean="0"/>
              <a:t>: *.bak</a:t>
            </a:r>
          </a:p>
          <a:p>
            <a:r>
              <a:rPr lang="ko-KR" altLang="en-US" smtClean="0"/>
              <a:t>인터넷 문서 파일 </a:t>
            </a:r>
            <a:r>
              <a:rPr lang="en-US" altLang="ko-KR" smtClean="0"/>
              <a:t>: *.htm / *.html</a:t>
            </a:r>
          </a:p>
          <a:p>
            <a:r>
              <a:rPr lang="ko-KR" altLang="en-US" smtClean="0"/>
              <a:t>텍스트 문서 파일 </a:t>
            </a:r>
            <a:r>
              <a:rPr lang="en-US" altLang="ko-KR" smtClean="0"/>
              <a:t>: *.txt / *.doc / *.hwp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알아두면 좋은 확장자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파일이 존재하는 방의 개념</a:t>
            </a:r>
          </a:p>
          <a:p>
            <a:r>
              <a:rPr lang="ko-KR" altLang="en-US" smtClean="0"/>
              <a:t>폴더는 계층을 이룬다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디스크의 일정한 공간에  방을 만들어 파일을 위치시킨다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파일명만드는 규칙과 동일하게 폴더를 만들면 된다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폴더의 개념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28596" y="4214818"/>
            <a:ext cx="5786478" cy="1442031"/>
            <a:chOff x="428596" y="4214818"/>
            <a:chExt cx="5786478" cy="1442031"/>
          </a:xfrm>
        </p:grpSpPr>
        <p:sp>
          <p:nvSpPr>
            <p:cNvPr id="5" name="TextBox 4"/>
            <p:cNvSpPr txBox="1"/>
            <p:nvPr/>
          </p:nvSpPr>
          <p:spPr>
            <a:xfrm>
              <a:off x="1928794" y="4214818"/>
              <a:ext cx="4286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/>
                <a:t>일반적인 폴더의 모양은 노란 서류화일 처럼생겼다</a:t>
              </a:r>
              <a:endParaRPr lang="ko-KR" altLang="en-US" sz="1600" b="1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5072074"/>
              <a:ext cx="1071570" cy="55721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4214818"/>
              <a:ext cx="1418177" cy="57150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643042" y="5072074"/>
              <a:ext cx="4000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/>
                <a:t>윈도우 자체에서 다르게 나타내는 폴더도 있다</a:t>
              </a:r>
              <a:r>
                <a:rPr lang="en-US" altLang="ko-KR" sz="1600" b="1" smtClean="0"/>
                <a:t>.</a:t>
              </a:r>
              <a:endParaRPr lang="ko-KR" altLang="en-US" sz="1600" b="1"/>
            </a:p>
          </p:txBody>
        </p:sp>
      </p:grp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429000"/>
            <a:ext cx="2000264" cy="307183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 fontScale="92500"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폴더만들기</a:t>
            </a:r>
          </a:p>
          <a:p>
            <a:r>
              <a:rPr lang="ko-KR" altLang="en-US" smtClean="0"/>
              <a:t>탐색기 상태에서 </a:t>
            </a:r>
            <a:r>
              <a:rPr lang="en-US" altLang="ko-KR" smtClean="0"/>
              <a:t>[</a:t>
            </a:r>
            <a:r>
              <a:rPr lang="ko-KR" altLang="en-US" smtClean="0"/>
              <a:t>파일</a:t>
            </a:r>
            <a:r>
              <a:rPr lang="en-US" altLang="ko-KR" smtClean="0"/>
              <a:t>]-[</a:t>
            </a:r>
            <a:r>
              <a:rPr lang="ko-KR" altLang="en-US" smtClean="0"/>
              <a:t>새폴더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탐색기 상태에서 </a:t>
            </a:r>
            <a:r>
              <a:rPr lang="en-US" altLang="ko-KR" smtClean="0"/>
              <a:t>[</a:t>
            </a:r>
            <a:r>
              <a:rPr lang="ko-KR" altLang="en-US" smtClean="0"/>
              <a:t>파일</a:t>
            </a:r>
            <a:r>
              <a:rPr lang="en-US" altLang="ko-KR" smtClean="0"/>
              <a:t>]-[</a:t>
            </a:r>
            <a:r>
              <a:rPr lang="ko-KR" altLang="en-US" smtClean="0"/>
              <a:t>새로만들기</a:t>
            </a:r>
            <a:r>
              <a:rPr lang="en-US" altLang="ko-KR" smtClean="0"/>
              <a:t>]-[</a:t>
            </a:r>
            <a:r>
              <a:rPr lang="ko-KR" altLang="en-US" smtClean="0"/>
              <a:t>폴더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마우스 오른쪽버튼</a:t>
            </a:r>
            <a:r>
              <a:rPr lang="en-US" altLang="ko-KR" smtClean="0"/>
              <a:t>-&gt; [</a:t>
            </a:r>
            <a:r>
              <a:rPr lang="ko-KR" altLang="en-US" smtClean="0"/>
              <a:t>새폴더</a:t>
            </a:r>
            <a:r>
              <a:rPr lang="en-US" altLang="ko-KR" smtClean="0"/>
              <a:t>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파일과 폴더의 관리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00570"/>
            <a:ext cx="1653115" cy="194627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429132"/>
            <a:ext cx="1963778" cy="193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429132"/>
            <a:ext cx="3043529" cy="213314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47863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①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612" y="47148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②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507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③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357158" y="1071546"/>
            <a:ext cx="4114800" cy="104298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2)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폴더 삭제하기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3429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마우스 오른쪽버튼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-&gt;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[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삭제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2867030" cy="369584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86314" y="1071546"/>
            <a:ext cx="41148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3) </a:t>
            </a: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폴더 이름변경하기</a:t>
            </a:r>
            <a:endParaRPr kumimoji="0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3429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마우스 오른쪽버튼</a:t>
            </a:r>
            <a:endParaRPr kumimoji="0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3429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altLang="ko-KR" sz="2000" b="1" kern="0" smtClean="0">
                <a:latin typeface="HY동녘M" pitchFamily="18" charset="-127"/>
                <a:ea typeface="HY동녘M" pitchFamily="18" charset="-127"/>
              </a:rPr>
              <a:t>      </a:t>
            </a: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-&gt;</a:t>
            </a: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</a:t>
            </a: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[</a:t>
            </a: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이름바꾸기</a:t>
            </a: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]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tabLst/>
              <a:defRPr/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428868"/>
            <a:ext cx="2614616" cy="3467276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폴더및 파일을 삭제하면 휴지통 폴더로 들어가고 휴지통에 있는 삭제화일들은 복원가능하다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00438"/>
            <a:ext cx="3925891" cy="280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991</Words>
  <Application>Microsoft Office PowerPoint</Application>
  <PresentationFormat>화면 슬라이드 쇼(4:3)</PresentationFormat>
  <Paragraphs>148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고구려 벽화</vt:lpstr>
      <vt:lpstr>6장. 파일과 폴더</vt:lpstr>
      <vt:lpstr>INDEX</vt:lpstr>
      <vt:lpstr>1. 보조기억장치의 종류</vt:lpstr>
      <vt:lpstr>2. 파일의 개념</vt:lpstr>
      <vt:lpstr>알아두면 좋은 확장자</vt:lpstr>
      <vt:lpstr>3. 폴더의 개념</vt:lpstr>
      <vt:lpstr>4. 파일과 폴더의 관리</vt:lpstr>
      <vt:lpstr>슬라이드 8</vt:lpstr>
      <vt:lpstr>슬라이드 9</vt:lpstr>
      <vt:lpstr>슬라이드 10</vt:lpstr>
      <vt:lpstr>5.파일과 폴더의 검색</vt:lpstr>
      <vt:lpstr>슬라이드 12</vt:lpstr>
      <vt:lpstr>슬라이드 13</vt:lpstr>
      <vt:lpstr>슬라이드 14</vt:lpstr>
      <vt:lpstr>고급검색옵션</vt:lpstr>
      <vt:lpstr>슬라이드 16</vt:lpstr>
      <vt:lpstr>6. 시스템 최적화</vt:lpstr>
      <vt:lpstr>1) 디스크 검사(오류검사)</vt:lpstr>
      <vt:lpstr>2) 디스크 정리</vt:lpstr>
      <vt:lpstr>3) 디스크 공간 늘림</vt:lpstr>
      <vt:lpstr>4) 디스크 조각 모음</vt:lpstr>
      <vt:lpstr>기출문제풀이(1급 2011년 3회)</vt:lpstr>
      <vt:lpstr>기출문제풀이2 (2급 2010년 1회)</vt:lpstr>
      <vt:lpstr>기출문제풀이3 (2급 2010년 3회)</vt:lpstr>
      <vt:lpstr>기출문제풀이4 (2급 2009년 1회)</vt:lpstr>
      <vt:lpstr>기출문제풀이5 (2급 2008년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119</cp:revision>
  <dcterms:created xsi:type="dcterms:W3CDTF">2012-01-12T16:29:24Z</dcterms:created>
  <dcterms:modified xsi:type="dcterms:W3CDTF">2012-02-12T14:30:27Z</dcterms:modified>
</cp:coreProperties>
</file>