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315" r:id="rId8"/>
    <p:sldId id="294" r:id="rId9"/>
    <p:sldId id="295" r:id="rId10"/>
    <p:sldId id="300" r:id="rId11"/>
    <p:sldId id="296" r:id="rId12"/>
    <p:sldId id="316" r:id="rId13"/>
    <p:sldId id="297" r:id="rId14"/>
    <p:sldId id="317" r:id="rId15"/>
    <p:sldId id="298" r:id="rId16"/>
    <p:sldId id="299" r:id="rId17"/>
    <p:sldId id="301" r:id="rId18"/>
    <p:sldId id="302" r:id="rId19"/>
    <p:sldId id="303" r:id="rId20"/>
    <p:sldId id="304" r:id="rId21"/>
    <p:sldId id="305" r:id="rId22"/>
    <p:sldId id="311" r:id="rId23"/>
    <p:sldId id="306" r:id="rId24"/>
    <p:sldId id="312" r:id="rId25"/>
    <p:sldId id="307" r:id="rId26"/>
    <p:sldId id="308" r:id="rId27"/>
    <p:sldId id="309" r:id="rId28"/>
    <p:sldId id="284" r:id="rId29"/>
    <p:sldId id="288" r:id="rId30"/>
    <p:sldId id="289" r:id="rId31"/>
    <p:sldId id="313" r:id="rId32"/>
    <p:sldId id="314" r:id="rId33"/>
    <p:sldId id="287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6" autoAdjust="0"/>
    <p:restoredTop sz="94660"/>
  </p:normalViewPr>
  <p:slideViewPr>
    <p:cSldViewPr>
      <p:cViewPr varScale="1">
        <p:scale>
          <a:sx n="94" d="100"/>
          <a:sy n="94" d="100"/>
        </p:scale>
        <p:origin x="-4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821537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7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제어판</a:t>
            </a:r>
            <a:r>
              <a:rPr lang="en-US" altLang="ko-KR" sz="4000" smtClean="0"/>
              <a:t>,</a:t>
            </a:r>
            <a:r>
              <a:rPr lang="ko-KR" altLang="en-US" sz="4000" smtClean="0"/>
              <a:t>휴지통</a:t>
            </a:r>
            <a:r>
              <a:rPr lang="en-US" altLang="ko-KR" sz="4000" smtClean="0"/>
              <a:t>,</a:t>
            </a:r>
            <a:r>
              <a:rPr lang="ko-KR" altLang="en-US" sz="4000" smtClean="0"/>
              <a:t>보조프로그램</a:t>
            </a:r>
            <a:endParaRPr lang="ko-KR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⑤프로그램 추가</a:t>
            </a:r>
            <a:r>
              <a:rPr lang="en-US" altLang="ko-KR" sz="4000" smtClean="0"/>
              <a:t>/</a:t>
            </a:r>
            <a:r>
              <a:rPr lang="ko-KR" altLang="en-US" sz="4000" smtClean="0"/>
              <a:t>제거</a:t>
            </a:r>
            <a:endParaRPr lang="ko-KR" altLang="en-US" sz="4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481759" cy="27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225742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날자 및 시간변경</a:t>
            </a:r>
          </a:p>
          <a:p>
            <a:r>
              <a:rPr lang="ko-KR" altLang="en-US" smtClean="0"/>
              <a:t>숫자</a:t>
            </a:r>
            <a:r>
              <a:rPr lang="en-US" altLang="ko-KR" smtClean="0"/>
              <a:t>,</a:t>
            </a:r>
            <a:r>
              <a:rPr lang="ko-KR" altLang="en-US" smtClean="0"/>
              <a:t>날자 및 시간 형식 변경</a:t>
            </a:r>
          </a:p>
          <a:p>
            <a:r>
              <a:rPr lang="ko-KR" altLang="en-US" smtClean="0"/>
              <a:t>다른언어추가</a:t>
            </a:r>
          </a:p>
          <a:p>
            <a:r>
              <a:rPr lang="ko-KR" altLang="en-US" smtClean="0"/>
              <a:t>국가 및 언어 옵션</a:t>
            </a:r>
            <a:r>
              <a:rPr lang="en-US" altLang="ko-KR" smtClean="0"/>
              <a:t>,</a:t>
            </a:r>
            <a:r>
              <a:rPr lang="ko-KR" altLang="en-US" smtClean="0"/>
              <a:t>날자 및 시간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⑥날자</a:t>
            </a:r>
            <a:r>
              <a:rPr lang="en-US" altLang="ko-KR" sz="3600" smtClean="0"/>
              <a:t>,</a:t>
            </a:r>
            <a:r>
              <a:rPr lang="ko-KR" altLang="en-US" sz="3600" smtClean="0"/>
              <a:t>시간</a:t>
            </a:r>
            <a:r>
              <a:rPr lang="en-US" altLang="ko-KR" sz="3600" smtClean="0"/>
              <a:t>,</a:t>
            </a:r>
            <a:r>
              <a:rPr lang="ko-KR" altLang="en-US" sz="3600" smtClean="0"/>
              <a:t>언어 및 국가별 옵션</a:t>
            </a:r>
            <a:endParaRPr lang="ko-KR" altLang="en-US" sz="360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500034" y="4357694"/>
            <a:ext cx="8229600" cy="17145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endParaRPr lang="ko-KR" altLang="en-US" sz="3200" smtClean="0">
              <a:solidFill>
                <a:schemeClr val="tx2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00034" y="4214818"/>
            <a:ext cx="8229600" cy="192882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SzPct val="70000"/>
              <a:buFont typeface="Wingdings"/>
              <a:buChar char=""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571744"/>
            <a:ext cx="40005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6400816" cy="1900238"/>
          </a:xfrm>
        </p:spPr>
        <p:txBody>
          <a:bodyPr/>
          <a:lstStyle/>
          <a:p>
            <a:pPr lvl="0"/>
            <a:r>
              <a:rPr lang="ko-KR" altLang="en-US" smtClean="0"/>
              <a:t>시스템볼륨 조정</a:t>
            </a:r>
          </a:p>
          <a:p>
            <a:pPr lvl="0"/>
            <a:r>
              <a:rPr lang="ko-KR" altLang="en-US" smtClean="0"/>
              <a:t>소리 구성표 변경</a:t>
            </a:r>
          </a:p>
          <a:p>
            <a:pPr lvl="0"/>
            <a:r>
              <a:rPr lang="ko-KR" altLang="en-US" smtClean="0"/>
              <a:t>스피커 설정 변경</a:t>
            </a:r>
          </a:p>
          <a:p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28596" y="571480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514350" indent="-514350"/>
            <a:r>
              <a:rPr lang="ko-KR" altLang="en-US" sz="3600" spc="10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  <a:cs typeface="+mj-cs"/>
              </a:rPr>
              <a:t>⑦</a:t>
            </a:r>
            <a:r>
              <a:rPr lang="ko-KR" altLang="en-US" sz="3600" smtClean="0">
                <a:latin typeface="HY울릉도M" pitchFamily="18" charset="-127"/>
                <a:ea typeface="HY울릉도M" pitchFamily="18" charset="-127"/>
              </a:rPr>
              <a:t>사운드</a:t>
            </a:r>
            <a:r>
              <a:rPr lang="en-US" altLang="ko-KR" sz="360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3600" smtClean="0">
                <a:latin typeface="HY울릉도M" pitchFamily="18" charset="-127"/>
                <a:ea typeface="HY울릉도M" pitchFamily="18" charset="-127"/>
              </a:rPr>
              <a:t>음성 및 오디오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71744"/>
            <a:ext cx="37465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28596" y="857232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514350" indent="-514350"/>
            <a:r>
              <a:rPr lang="ko-KR" altLang="en-US" sz="3600" spc="10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  <a:cs typeface="+mj-cs"/>
              </a:rPr>
              <a:t>⑨</a:t>
            </a:r>
            <a:r>
              <a:rPr lang="ko-KR" altLang="en-US" sz="3600" smtClean="0">
                <a:latin typeface="HY울릉도M" pitchFamily="18" charset="-127"/>
                <a:ea typeface="HY울릉도M" pitchFamily="18" charset="-127"/>
              </a:rPr>
              <a:t>성능 및 유지관리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5664200" cy="43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118585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ko-KR" altLang="en-US" smtClean="0"/>
              <a:t>화면의 텍스트대비 및 색 조정</a:t>
            </a:r>
          </a:p>
          <a:p>
            <a:pPr lvl="0"/>
            <a:r>
              <a:rPr lang="ko-KR" altLang="en-US" smtClean="0"/>
              <a:t>사용자의 시력</a:t>
            </a:r>
            <a:r>
              <a:rPr lang="en-US" altLang="ko-KR" smtClean="0"/>
              <a:t>, </a:t>
            </a:r>
            <a:r>
              <a:rPr lang="ko-KR" altLang="en-US" smtClean="0"/>
              <a:t>청력</a:t>
            </a:r>
            <a:r>
              <a:rPr lang="en-US" altLang="ko-KR" smtClean="0"/>
              <a:t>, </a:t>
            </a:r>
            <a:r>
              <a:rPr lang="ko-KR" altLang="en-US" smtClean="0"/>
              <a:t>기동성에 따라 </a:t>
            </a:r>
            <a:r>
              <a:rPr lang="en-US" altLang="ko-KR" smtClean="0"/>
              <a:t>Windows </a:t>
            </a:r>
            <a:r>
              <a:rPr lang="ko-KR" altLang="en-US" smtClean="0"/>
              <a:t>설정 조정</a:t>
            </a:r>
          </a:p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50165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pPr lvl="0"/>
            <a:r>
              <a:rPr lang="ko-KR" altLang="en-US" sz="3600" smtClean="0"/>
              <a:t>⑧내게 필요한 옵션</a:t>
            </a:r>
            <a:endParaRPr lang="ko-KR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⑩보안센터</a:t>
            </a:r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5786478" cy="461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삭제된 파일이나 폴더가 잠시 저장되는곳</a:t>
            </a:r>
            <a:endParaRPr lang="en-US" altLang="ko-KR" sz="2800" smtClean="0"/>
          </a:p>
          <a:p>
            <a:r>
              <a:rPr lang="en-US" altLang="ko-KR" sz="2800" smtClean="0"/>
              <a:t>shift</a:t>
            </a:r>
            <a:r>
              <a:rPr lang="ko-KR" altLang="en-US" sz="2800" smtClean="0"/>
              <a:t>키를 누르고 </a:t>
            </a:r>
            <a:r>
              <a:rPr lang="en-US" altLang="ko-KR" sz="2800" smtClean="0"/>
              <a:t>delete</a:t>
            </a:r>
            <a:r>
              <a:rPr lang="ko-KR" altLang="en-US" sz="2800" smtClean="0"/>
              <a:t>키를 누르면 휴지통에 보관되지 않고 완전히 삭제된다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휴지통비우기를 실행해도 역시 완전히 삭제된다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하드디스크 드라이브별로 휴지통을 떠로 만들 수 있다</a:t>
            </a:r>
            <a:endParaRPr lang="en-US" altLang="ko-KR" sz="2800" smtClean="0"/>
          </a:p>
          <a:p>
            <a:r>
              <a:rPr lang="ko-KR" altLang="en-US" sz="2800" smtClean="0"/>
              <a:t>기본크기는 드라이브 용량의 </a:t>
            </a:r>
            <a:r>
              <a:rPr lang="en-US" altLang="ko-KR" sz="2800" smtClean="0"/>
              <a:t>10% </a:t>
            </a:r>
            <a:r>
              <a:rPr lang="ko-KR" altLang="en-US" sz="2800" smtClean="0"/>
              <a:t>이다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휴지통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smtClean="0"/>
              <a:t>Floopy </a:t>
            </a:r>
            <a:r>
              <a:rPr lang="ko-KR" altLang="en-US" sz="2800" smtClean="0"/>
              <a:t>디스크나 </a:t>
            </a:r>
            <a:r>
              <a:rPr lang="en-US" altLang="ko-KR" sz="2800" smtClean="0"/>
              <a:t>DOS</a:t>
            </a:r>
            <a:r>
              <a:rPr lang="ko-KR" altLang="en-US" sz="2800" smtClean="0"/>
              <a:t>모드</a:t>
            </a:r>
            <a:r>
              <a:rPr lang="en-US" altLang="ko-KR" sz="2800" smtClean="0"/>
              <a:t>, </a:t>
            </a:r>
            <a:r>
              <a:rPr lang="ko-KR" altLang="en-US" sz="2800" smtClean="0"/>
              <a:t>네트워크 드라이브에서 삭제된 내용은 휴지통에 보관되지 않는다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휴지통의 크기를 </a:t>
            </a:r>
            <a:r>
              <a:rPr lang="en-US" altLang="ko-KR" sz="2800" smtClean="0"/>
              <a:t>0%</a:t>
            </a:r>
            <a:r>
              <a:rPr lang="ko-KR" altLang="en-US" sz="2800" smtClean="0"/>
              <a:t>로 한 경우에는 휴지통에 보관되지 않는다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휴지통의 등록정보에서 </a:t>
            </a:r>
            <a:r>
              <a:rPr lang="en-US" altLang="ko-KR" sz="2800" smtClean="0"/>
              <a:t>‘</a:t>
            </a:r>
            <a:r>
              <a:rPr lang="ko-KR" altLang="en-US" sz="2800" smtClean="0"/>
              <a:t>파일을 휴지통에 버리지않고 삭제명령시 즉시 제거</a:t>
            </a:r>
            <a:r>
              <a:rPr lang="en-US" altLang="ko-KR" sz="2800" smtClean="0"/>
              <a:t>’</a:t>
            </a:r>
            <a:r>
              <a:rPr lang="ko-KR" altLang="en-US" sz="2800" smtClean="0"/>
              <a:t>를 설정해놓으면 휴지통에 보관되지 않는다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같은 이름의 내용을 덮어쓴 경우</a:t>
            </a:r>
            <a:endParaRPr lang="en-US" altLang="ko-KR" sz="2800" smtClean="0"/>
          </a:p>
          <a:p>
            <a:r>
              <a:rPr lang="ko-KR" altLang="en-US" sz="2800" smtClean="0"/>
              <a:t>휴지통의 내용ㅇ르 복원할수 있고 같은 위치에 복원이 되며</a:t>
            </a:r>
            <a:r>
              <a:rPr lang="en-US" altLang="ko-KR" sz="2800" smtClean="0"/>
              <a:t>, </a:t>
            </a:r>
            <a:r>
              <a:rPr lang="ko-KR" altLang="en-US" sz="2800" smtClean="0"/>
              <a:t>잘라내기 드래그를 이용하여 원래 위치와 다른 곳에 복원시킬 수 있다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계산기 </a:t>
            </a:r>
          </a:p>
          <a:p>
            <a:r>
              <a:rPr lang="en-US" altLang="ko-KR" smtClean="0"/>
              <a:t>2) </a:t>
            </a:r>
            <a:r>
              <a:rPr lang="ko-KR" altLang="en-US" smtClean="0"/>
              <a:t>그림판</a:t>
            </a:r>
          </a:p>
          <a:p>
            <a:r>
              <a:rPr lang="en-US" altLang="ko-KR" smtClean="0"/>
              <a:t>3) </a:t>
            </a:r>
            <a:r>
              <a:rPr lang="ko-KR" altLang="en-US" smtClean="0"/>
              <a:t>메모장</a:t>
            </a:r>
          </a:p>
          <a:p>
            <a:r>
              <a:rPr lang="en-US" altLang="ko-KR" smtClean="0"/>
              <a:t>4) </a:t>
            </a:r>
            <a:r>
              <a:rPr lang="ko-KR" altLang="en-US" smtClean="0"/>
              <a:t>명령 프람프트</a:t>
            </a:r>
          </a:p>
          <a:p>
            <a:r>
              <a:rPr lang="en-US" altLang="ko-KR" smtClean="0"/>
              <a:t>5) </a:t>
            </a:r>
            <a:r>
              <a:rPr lang="ko-KR" altLang="en-US" smtClean="0"/>
              <a:t>워드패드</a:t>
            </a:r>
          </a:p>
          <a:p>
            <a:r>
              <a:rPr lang="en-US" altLang="ko-KR" smtClean="0"/>
              <a:t>6) </a:t>
            </a:r>
            <a:r>
              <a:rPr lang="ko-KR" altLang="en-US" smtClean="0"/>
              <a:t>녹음기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보조프로그램</a:t>
            </a:r>
            <a:endParaRPr lang="ko-KR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계산기 </a:t>
            </a:r>
            <a:endParaRPr lang="ko-KR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2571768" cy="20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714488"/>
            <a:ext cx="2112905" cy="171451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714752"/>
            <a:ext cx="5110161" cy="27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제어판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휴지통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보조프로그램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그림판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5786" y="1857364"/>
          <a:ext cx="7286674" cy="4188796"/>
        </p:xfrm>
        <a:graphic>
          <a:graphicData uri="http://schemas.openxmlformats.org/drawingml/2006/table">
            <a:tbl>
              <a:tblPr/>
              <a:tblGrid>
                <a:gridCol w="1177380"/>
                <a:gridCol w="3021942"/>
                <a:gridCol w="928822"/>
                <a:gridCol w="2158530"/>
              </a:tblGrid>
              <a:tr h="31150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아이콘설명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자유형 선택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자유형 범위 선택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지우개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색 지우개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색 골라내기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한 픽셀의 색을 알아냄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연필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에어블러쉬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스프레이 효과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선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직사각형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타원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spc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선택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사각형 범위를 선택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색칠하기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돋보기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붓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브러시로 선 그림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텍스트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곡선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다각형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둥근 직사각형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[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편집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]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메뉴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 실행취소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반복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잘라내기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붙여넣기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오려두기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모두 선택 등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42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[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이미지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]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메뉴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 대칭이동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회전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늘이기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기울이기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색반전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속성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이미지 지우기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 </a:t>
            </a:r>
            <a:r>
              <a:rPr lang="ko-KR" altLang="en-US" smtClean="0"/>
              <a:t>메모장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643050"/>
          <a:ext cx="6143668" cy="1714512"/>
        </p:xfrm>
        <a:graphic>
          <a:graphicData uri="http://schemas.openxmlformats.org/drawingml/2006/table">
            <a:tbl>
              <a:tblPr/>
              <a:tblGrid>
                <a:gridCol w="863253"/>
                <a:gridCol w="5280415"/>
              </a:tblGrid>
              <a:tr h="17145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메모장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(2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급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‧ [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보조프로그램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]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중 하나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‧ ASCII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형식의 문자열을 작성 저장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‧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서식 사용할 수 없음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‧ 64KB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이하인 경우 사용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‧ HTML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latin typeface="굴림"/>
                        </a:rPr>
                        <a:t>문서 작성에 사용 가능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17780" marR="17780" marT="17780" marB="1778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43314"/>
            <a:ext cx="46863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메모장을 실행했습니다</a:t>
            </a:r>
            <a:r>
              <a:rPr lang="en-US" altLang="ko-KR" smtClean="0"/>
              <a:t>~</a:t>
            </a:r>
            <a:r>
              <a:rPr lang="ko-KR" altLang="en-US" smtClean="0"/>
              <a:t>서식을 지정하지 않는 </a:t>
            </a:r>
            <a:r>
              <a:rPr lang="en-US" altLang="ko-KR" smtClean="0"/>
              <a:t>64KB </a:t>
            </a:r>
            <a:r>
              <a:rPr lang="ko-KR" altLang="en-US" smtClean="0"/>
              <a:t>이하의 텍스트 문서</a:t>
            </a:r>
            <a:r>
              <a:rPr lang="en-US" altLang="ko-KR" smtClean="0"/>
              <a:t>(ASCII)</a:t>
            </a:r>
            <a:r>
              <a:rPr lang="ko-KR" altLang="en-US" smtClean="0"/>
              <a:t>를 작성하는 프로그램이다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프로그램</a:t>
            </a:r>
            <a:r>
              <a:rPr lang="en-US" altLang="ko-KR" smtClean="0"/>
              <a:t>]-[</a:t>
            </a:r>
            <a:r>
              <a:rPr lang="ko-KR" altLang="en-US" smtClean="0"/>
              <a:t>보조프로그램</a:t>
            </a:r>
            <a:r>
              <a:rPr lang="en-US" altLang="ko-KR" smtClean="0"/>
              <a:t>]-[</a:t>
            </a:r>
            <a:r>
              <a:rPr lang="ko-KR" altLang="en-US" smtClean="0"/>
              <a:t>메모장</a:t>
            </a:r>
            <a:r>
              <a:rPr lang="en-US" altLang="ko-KR" smtClean="0"/>
              <a:t>]</a:t>
            </a:r>
            <a:r>
              <a:rPr lang="ko-KR" altLang="en-US" smtClean="0"/>
              <a:t>로 실행한다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원본 파일은 </a:t>
            </a:r>
            <a:r>
              <a:rPr lang="en-US" altLang="ko-KR" smtClean="0"/>
              <a:t>Windows </a:t>
            </a:r>
            <a:r>
              <a:rPr lang="ko-KR" altLang="en-US" smtClean="0"/>
              <a:t>폴더의 ‘</a:t>
            </a:r>
            <a:r>
              <a:rPr lang="en-US" altLang="ko-KR" smtClean="0"/>
              <a:t>notepad.exe’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저장하면 확장자가 ‘</a:t>
            </a:r>
            <a:r>
              <a:rPr lang="en-US" altLang="ko-KR" smtClean="0"/>
              <a:t>txt’</a:t>
            </a:r>
            <a:r>
              <a:rPr lang="ko-KR" altLang="en-US" smtClean="0"/>
              <a:t>로 붙으며</a:t>
            </a:r>
            <a:r>
              <a:rPr lang="en-US" altLang="ko-KR" smtClean="0"/>
              <a:t>, </a:t>
            </a:r>
            <a:r>
              <a:rPr lang="ko-KR" altLang="en-US" smtClean="0"/>
              <a:t>용도에 따라 </a:t>
            </a:r>
            <a:r>
              <a:rPr lang="en-US" altLang="ko-KR" smtClean="0"/>
              <a:t>ini, htm, html </a:t>
            </a:r>
            <a:r>
              <a:rPr lang="ko-KR" altLang="en-US" smtClean="0"/>
              <a:t>등으로도 저장할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찾기</a:t>
            </a:r>
            <a:r>
              <a:rPr lang="en-US" altLang="ko-KR" smtClean="0"/>
              <a:t>] </a:t>
            </a:r>
            <a:r>
              <a:rPr lang="ko-KR" altLang="en-US" smtClean="0"/>
              <a:t>메뉴를 이용하여 문자열을 빠르게 찾을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복사</a:t>
            </a:r>
            <a:r>
              <a:rPr lang="en-US" altLang="ko-KR" smtClean="0"/>
              <a:t>, </a:t>
            </a:r>
            <a:r>
              <a:rPr lang="ko-KR" altLang="en-US" smtClean="0"/>
              <a:t>이동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/</a:t>
            </a:r>
            <a:r>
              <a:rPr lang="ko-KR" altLang="en-US" smtClean="0"/>
              <a:t>날짜 삽입</a:t>
            </a:r>
            <a:r>
              <a:rPr lang="en-US" altLang="ko-KR" smtClean="0"/>
              <a:t>, </a:t>
            </a:r>
            <a:r>
              <a:rPr lang="ko-KR" altLang="en-US" smtClean="0"/>
              <a:t>인쇄 작업이 가능하다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편집</a:t>
            </a:r>
            <a:r>
              <a:rPr lang="en-US" altLang="ko-KR" smtClean="0"/>
              <a:t>]-[</a:t>
            </a:r>
            <a:r>
              <a:rPr lang="ko-KR" altLang="en-US" smtClean="0"/>
              <a:t>글꼴설정</a:t>
            </a:r>
            <a:r>
              <a:rPr lang="en-US" altLang="ko-KR" smtClean="0"/>
              <a:t>] </a:t>
            </a:r>
            <a:r>
              <a:rPr lang="ko-KR" altLang="en-US" smtClean="0"/>
              <a:t>메뉴를 이용하여 문서 전체 내용의 글꼴이나 글자 크기를 변경할 수 있다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명령 프람프트</a:t>
            </a:r>
            <a:endParaRPr lang="ko-KR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501925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 bwMode="auto">
          <a:xfrm>
            <a:off x="6000760" y="1928802"/>
            <a:ext cx="2428892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DOS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모드로</a:t>
            </a: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바꿔준다</a:t>
            </a: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mtClean="0"/>
              <a:t>CD            </a:t>
            </a:r>
            <a:r>
              <a:rPr lang="ko-KR" altLang="en-US" smtClean="0"/>
              <a:t>현재 디렉터리 이름을 보여주거나 바꿉니다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CHDIR      </a:t>
            </a:r>
            <a:r>
              <a:rPr lang="ko-KR" altLang="en-US" smtClean="0"/>
              <a:t>현재 디렉터리 이름을 보여주거나 바꿉니다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CHKDSK   </a:t>
            </a:r>
            <a:r>
              <a:rPr lang="ko-KR" altLang="en-US" smtClean="0"/>
              <a:t>디스크를 검사하고 상태 보고서를 표시합니다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CLS          </a:t>
            </a:r>
            <a:r>
              <a:rPr lang="ko-KR" altLang="en-US" smtClean="0"/>
              <a:t>화면을 지웁니다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COPY          </a:t>
            </a:r>
            <a:r>
              <a:rPr lang="ko-KR" altLang="en-US" smtClean="0"/>
              <a:t>하나 이상의 파일을 다른 위치로 복사합니다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DATE           </a:t>
            </a:r>
            <a:r>
              <a:rPr lang="ko-KR" altLang="en-US" smtClean="0"/>
              <a:t>날짜를 보여주거나 설정합니다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DEL             </a:t>
            </a:r>
            <a:r>
              <a:rPr lang="ko-KR" altLang="en-US" smtClean="0"/>
              <a:t>하나 이상의 파일을 지웁니다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DIR              </a:t>
            </a:r>
            <a:r>
              <a:rPr lang="ko-KR" altLang="en-US" smtClean="0"/>
              <a:t>디렉터리에 있는 파일과 하위 디렉터리 목록을 보여줍니다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DISKCOMP   </a:t>
            </a:r>
            <a:r>
              <a:rPr lang="ko-KR" altLang="en-US" smtClean="0"/>
              <a:t>두 플로피 디스크의 내용을 비교합니다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DISKCOPY   </a:t>
            </a:r>
            <a:r>
              <a:rPr lang="ko-KR" altLang="en-US" smtClean="0"/>
              <a:t>플로피 디스크의 내용을 다른 플로피 디스크로 복사합니다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FORMAT   Windows</a:t>
            </a:r>
            <a:r>
              <a:rPr lang="ko-KR" altLang="en-US" smtClean="0"/>
              <a:t>에서 사용할 디스크를 포맷합니다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MD              </a:t>
            </a:r>
            <a:r>
              <a:rPr lang="ko-KR" altLang="en-US" smtClean="0"/>
              <a:t>디렉터리를 만듭니다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MKDIR        </a:t>
            </a:r>
            <a:r>
              <a:rPr lang="ko-KR" altLang="en-US" smtClean="0"/>
              <a:t>디렉터리를 만듭니다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MOVE         </a:t>
            </a:r>
            <a:r>
              <a:rPr lang="ko-KR" altLang="en-US" smtClean="0"/>
              <a:t>하나 이상의 파일을 한 디렉터리에서 다른 디렉터리로 옮깁니다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PATH         </a:t>
            </a:r>
            <a:r>
              <a:rPr lang="ko-KR" altLang="en-US" smtClean="0"/>
              <a:t>실행 파일의 찾기 경로를 보여주거나 설정합니다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DOS </a:t>
            </a:r>
            <a:r>
              <a:rPr lang="ko-KR" altLang="en-US" smtClean="0"/>
              <a:t>명령어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기본적인 서식을 지정하는 문서를 작성할 수 있는 프로그램이다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프로그램</a:t>
            </a:r>
            <a:r>
              <a:rPr lang="en-US" altLang="ko-KR" smtClean="0"/>
              <a:t>]-[</a:t>
            </a:r>
            <a:r>
              <a:rPr lang="ko-KR" altLang="en-US" smtClean="0"/>
              <a:t>보조프로그램</a:t>
            </a:r>
            <a:r>
              <a:rPr lang="en-US" altLang="ko-KR" smtClean="0"/>
              <a:t>]-[</a:t>
            </a:r>
            <a:r>
              <a:rPr lang="ko-KR" altLang="en-US" smtClean="0"/>
              <a:t>워드패드</a:t>
            </a:r>
            <a:r>
              <a:rPr lang="en-US" altLang="ko-KR" smtClean="0"/>
              <a:t>]</a:t>
            </a:r>
            <a:r>
              <a:rPr lang="ko-KR" altLang="en-US" smtClean="0"/>
              <a:t>로 실행한다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원본파일은 </a:t>
            </a:r>
            <a:r>
              <a:rPr lang="en-US" altLang="ko-KR" smtClean="0"/>
              <a:t>[Program Files]-[Accessories] </a:t>
            </a:r>
            <a:r>
              <a:rPr lang="ko-KR" altLang="en-US" smtClean="0"/>
              <a:t>폴더의 ’</a:t>
            </a:r>
            <a:r>
              <a:rPr lang="en-US" altLang="ko-KR" smtClean="0"/>
              <a:t>wordpad.exe'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doc, txt, wri, rtf </a:t>
            </a:r>
            <a:r>
              <a:rPr lang="ko-KR" altLang="en-US" smtClean="0"/>
              <a:t>형식의 파일을 지원한다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문자열 이동</a:t>
            </a:r>
            <a:r>
              <a:rPr lang="en-US" altLang="ko-KR" smtClean="0"/>
              <a:t>/</a:t>
            </a:r>
            <a:r>
              <a:rPr lang="ko-KR" altLang="en-US" smtClean="0"/>
              <a:t>복사 기능을 제공한다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바꾸기 기능을 이용하여 문자열을 찾거나</a:t>
            </a:r>
            <a:r>
              <a:rPr lang="en-US" altLang="ko-KR" smtClean="0"/>
              <a:t>, </a:t>
            </a:r>
            <a:r>
              <a:rPr lang="ko-KR" altLang="en-US" smtClean="0"/>
              <a:t>찾아서 다른 문자열로 변환이 가능하다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글꼴</a:t>
            </a:r>
            <a:r>
              <a:rPr lang="en-US" altLang="ko-KR" smtClean="0"/>
              <a:t>, </a:t>
            </a:r>
            <a:r>
              <a:rPr lang="ko-KR" altLang="en-US" smtClean="0"/>
              <a:t>정렬</a:t>
            </a:r>
            <a:r>
              <a:rPr lang="en-US" altLang="ko-KR" smtClean="0"/>
              <a:t>, </a:t>
            </a:r>
            <a:r>
              <a:rPr lang="ko-KR" altLang="en-US" smtClean="0"/>
              <a:t>밀어맞춤</a:t>
            </a:r>
            <a:r>
              <a:rPr lang="en-US" altLang="ko-KR" smtClean="0"/>
              <a:t>, </a:t>
            </a:r>
            <a:r>
              <a:rPr lang="ko-KR" altLang="en-US" smtClean="0"/>
              <a:t>탭 설정</a:t>
            </a:r>
            <a:r>
              <a:rPr lang="en-US" altLang="ko-KR" smtClean="0"/>
              <a:t>, </a:t>
            </a:r>
            <a:r>
              <a:rPr lang="ko-KR" altLang="en-US" smtClean="0"/>
              <a:t>글머리표 등의 서식을 적용할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날짜와 시간을 삽입할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개체 삽입 기능을 이용하여 다른 프로그램의 데이터를 가져오는 </a:t>
            </a:r>
            <a:r>
              <a:rPr lang="en-US" altLang="ko-KR" smtClean="0"/>
              <a:t>OLE </a:t>
            </a:r>
            <a:r>
              <a:rPr lang="ko-KR" altLang="en-US" smtClean="0"/>
              <a:t>기능을 사용할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인쇄 전에 미리보기로 확인할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표 삽입이나 틀</a:t>
            </a:r>
            <a:r>
              <a:rPr lang="en-US" altLang="ko-KR" smtClean="0"/>
              <a:t>, </a:t>
            </a:r>
            <a:r>
              <a:rPr lang="ko-KR" altLang="en-US" smtClean="0"/>
              <a:t>맞춤법 검사 등의 고급 기능은 지원하지 않는다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5) </a:t>
            </a:r>
            <a:r>
              <a:rPr lang="ko-KR" altLang="en-US" smtClean="0"/>
              <a:t>워드패드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모든 프로그램</a:t>
            </a:r>
            <a:r>
              <a:rPr lang="en-US" altLang="ko-KR" smtClean="0"/>
              <a:t>]-[</a:t>
            </a:r>
            <a:r>
              <a:rPr lang="ko-KR" altLang="en-US" smtClean="0"/>
              <a:t>보조프로그램</a:t>
            </a:r>
            <a:r>
              <a:rPr lang="en-US" altLang="ko-KR" smtClean="0"/>
              <a:t>]-[</a:t>
            </a:r>
            <a:r>
              <a:rPr lang="ko-KR" altLang="en-US" smtClean="0"/>
              <a:t>엔터테인먼트</a:t>
            </a:r>
            <a:r>
              <a:rPr lang="en-US" altLang="ko-KR" smtClean="0"/>
              <a:t>]-[</a:t>
            </a:r>
            <a:r>
              <a:rPr lang="ko-KR" altLang="en-US" smtClean="0"/>
              <a:t>녹음기</a:t>
            </a:r>
            <a:r>
              <a:rPr lang="en-US" altLang="ko-KR" smtClean="0"/>
              <a:t>]</a:t>
            </a:r>
            <a:r>
              <a:rPr lang="ko-KR" altLang="en-US" smtClean="0"/>
              <a:t>를 클릭하면 실행된다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6) </a:t>
            </a:r>
            <a:r>
              <a:rPr lang="ko-KR" altLang="en-US" smtClean="0"/>
              <a:t>녹음기</a:t>
            </a:r>
            <a:endParaRPr lang="ko-KR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876"/>
            <a:ext cx="6586557" cy="126358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30575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643314"/>
            <a:ext cx="3071834" cy="147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3071802" y="2357430"/>
            <a:ext cx="642942" cy="4286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714744" y="1714488"/>
            <a:ext cx="1143008" cy="7858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 bwMode="auto">
          <a:xfrm>
            <a:off x="4857752" y="1214422"/>
            <a:ext cx="3071834" cy="7858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녹음 버튼을 누르면 녹음이 실행된다</a:t>
            </a: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643182"/>
            <a:ext cx="785818" cy="443607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429000"/>
            <a:ext cx="832764" cy="42862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143380"/>
            <a:ext cx="832764" cy="42862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929198"/>
            <a:ext cx="832764" cy="42862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57884" y="2643182"/>
            <a:ext cx="157163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재생버튼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3429000"/>
            <a:ext cx="157163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되감기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7884" y="4143380"/>
            <a:ext cx="157163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빨리돌리기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4929198"/>
            <a:ext cx="157163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일시정지버튼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한글 </a:t>
            </a:r>
            <a:r>
              <a:rPr lang="en-US" altLang="ko-KR" smtClean="0"/>
              <a:t>Windows XP</a:t>
            </a:r>
            <a:r>
              <a:rPr lang="ko-KR" altLang="en-US" smtClean="0"/>
              <a:t>의 </a:t>
            </a:r>
            <a:r>
              <a:rPr lang="en-US" altLang="ko-KR" smtClean="0"/>
              <a:t>[</a:t>
            </a:r>
            <a:r>
              <a:rPr lang="ko-KR" altLang="en-US" smtClean="0"/>
              <a:t>제어판</a:t>
            </a:r>
            <a:r>
              <a:rPr lang="en-US" altLang="ko-KR" smtClean="0"/>
              <a:t>]-[</a:t>
            </a:r>
            <a:r>
              <a:rPr lang="ko-KR" altLang="en-US" smtClean="0"/>
              <a:t>내게 필요한 옵션</a:t>
            </a:r>
            <a:r>
              <a:rPr lang="en-US" altLang="ko-KR" smtClean="0"/>
              <a:t>]</a:t>
            </a:r>
            <a:r>
              <a:rPr lang="ko-KR" altLang="en-US" smtClean="0"/>
              <a:t>에서 설정할 수 있는 기능에 대한 설명으로 옳지 않은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키보드 탭에서 </a:t>
            </a:r>
            <a:r>
              <a:rPr lang="en-US" altLang="ko-KR" smtClean="0"/>
              <a:t>[</a:t>
            </a:r>
            <a:r>
              <a:rPr lang="ko-KR" altLang="en-US" smtClean="0"/>
              <a:t>필터키</a:t>
            </a:r>
            <a:r>
              <a:rPr lang="en-US" altLang="ko-KR" smtClean="0"/>
              <a:t>] </a:t>
            </a:r>
            <a:r>
              <a:rPr lang="ko-KR" altLang="en-US" smtClean="0"/>
              <a:t>기능을 사용하면 너무 짧게 누르거나 반복되는 키 입력을 자동으로 무시할 수 있으며 반복 속도도 조정할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일반 탭에서 </a:t>
            </a:r>
            <a:r>
              <a:rPr lang="en-US" altLang="ko-KR" smtClean="0"/>
              <a:t>[</a:t>
            </a:r>
            <a:r>
              <a:rPr lang="ko-KR" altLang="en-US" smtClean="0"/>
              <a:t>직렬키</a:t>
            </a:r>
            <a:r>
              <a:rPr lang="en-US" altLang="ko-KR" smtClean="0"/>
              <a:t>] </a:t>
            </a:r>
            <a:r>
              <a:rPr lang="ko-KR" altLang="en-US" smtClean="0"/>
              <a:t>장치를 사용하면 키보드와 마우스 이외의 다른 방법으로는 액세스할 수 없다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디스플레이 탭에서 </a:t>
            </a:r>
            <a:r>
              <a:rPr lang="en-US" altLang="ko-KR" smtClean="0"/>
              <a:t>[</a:t>
            </a:r>
            <a:r>
              <a:rPr lang="ko-KR" altLang="en-US" smtClean="0"/>
              <a:t>고대비</a:t>
            </a:r>
            <a:r>
              <a:rPr lang="en-US" altLang="ko-KR" smtClean="0"/>
              <a:t>] </a:t>
            </a:r>
            <a:r>
              <a:rPr lang="ko-KR" altLang="en-US" smtClean="0"/>
              <a:t>기능을 사용하여 읽기 쉽게 구성된 색상 및 글꼴을 사용할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소리 탭에서 소리 표시는 프로그램에서 나오는 음성 또는 소리를 화면에 자막으로 표시한다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smtClean="0"/>
              <a:t>다음 중 한글 </a:t>
            </a:r>
            <a:r>
              <a:rPr lang="en-US" altLang="ko-KR" b="1" smtClean="0"/>
              <a:t>Windows XP</a:t>
            </a:r>
            <a:r>
              <a:rPr lang="ko-KR" altLang="en-US" b="1" smtClean="0"/>
              <a:t>의 </a:t>
            </a:r>
            <a:r>
              <a:rPr lang="en-US" altLang="ko-KR" b="1" smtClean="0"/>
              <a:t>[</a:t>
            </a:r>
            <a:r>
              <a:rPr lang="ko-KR" altLang="en-US" b="1" smtClean="0"/>
              <a:t>디스플레이 등록 정보</a:t>
            </a:r>
            <a:r>
              <a:rPr lang="en-US" altLang="ko-KR" b="1" smtClean="0"/>
              <a:t>] </a:t>
            </a:r>
            <a:r>
              <a:rPr lang="ko-KR" altLang="en-US" b="1" smtClean="0"/>
              <a:t>대화상자에서 설정 가능한 내용으로 옳지 않은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r>
              <a:rPr lang="ko-KR" altLang="en-US" smtClean="0"/>
              <a:t>① 바탕 화면의 배경을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화면 보호기의 해제를 위한 암호를 설정할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화면 해상도를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테마를 적용하여 컴퓨터를 사용자가 원하는 스타일로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사용자 컴퓨터의 모양 및 기능을 지정하고 프로그램을 추가하거나 제거하며 네트워트 연결 및 사용자 계정을 설정하는 옵션을 제공한다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제 어 판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의 </a:t>
            </a:r>
            <a:r>
              <a:rPr lang="en-US" altLang="ko-KR" smtClean="0"/>
              <a:t>[Windows </a:t>
            </a:r>
            <a:r>
              <a:rPr lang="ko-KR" altLang="en-US" smtClean="0"/>
              <a:t>작업 관리자</a:t>
            </a:r>
            <a:r>
              <a:rPr lang="en-US" altLang="ko-KR" smtClean="0"/>
              <a:t>] </a:t>
            </a:r>
            <a:r>
              <a:rPr lang="ko-KR" altLang="en-US" smtClean="0"/>
              <a:t>창에서 할 수 있는 작업으로 옳지 않은 것은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① 실행 중인 응용 프로그램의 작업 끝내기를 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시스템을 종료할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사용자 전환을 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실행 중인 응용프로그램의 실행 순서를 변경할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에서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</a:t>
            </a:r>
            <a:r>
              <a:rPr lang="ko-KR" altLang="en-US" smtClean="0"/>
              <a:t>에 관한 설명으로 옳지 않은 것은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① 네트워크 드라이브에서 삭제한 파일은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</a:t>
            </a:r>
            <a:r>
              <a:rPr lang="ko-KR" altLang="en-US" smtClean="0"/>
              <a:t>에 들어가지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 </a:t>
            </a:r>
            <a:r>
              <a:rPr lang="ko-KR" altLang="en-US" smtClean="0"/>
              <a:t>공간이 부족하면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</a:t>
            </a:r>
            <a:r>
              <a:rPr lang="ko-KR" altLang="en-US" smtClean="0"/>
              <a:t>에 최근에 들어온 순서대로 파일이나 폴더가 차례로 지워진다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각 디스크 드라이브마다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</a:t>
            </a:r>
            <a:r>
              <a:rPr lang="ko-KR" altLang="en-US" smtClean="0"/>
              <a:t>의 크기를 다르게 설정할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</a:t>
            </a:r>
            <a:r>
              <a:rPr lang="en-US" altLang="ko-KR" smtClean="0"/>
              <a:t>[</a:t>
            </a:r>
            <a:r>
              <a:rPr lang="ko-KR" altLang="en-US" smtClean="0"/>
              <a:t>휴지통</a:t>
            </a:r>
            <a:r>
              <a:rPr lang="en-US" altLang="ko-KR" smtClean="0"/>
              <a:t>]</a:t>
            </a:r>
            <a:r>
              <a:rPr lang="ko-KR" altLang="en-US" smtClean="0"/>
              <a:t>에서 항목을 삭제하면 컴퓨터에서 영구적으로 제거된다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의 </a:t>
            </a:r>
            <a:r>
              <a:rPr lang="en-US" altLang="ko-KR" smtClean="0"/>
              <a:t>[</a:t>
            </a:r>
            <a:r>
              <a:rPr lang="ko-KR" altLang="en-US" smtClean="0"/>
              <a:t>제어판</a:t>
            </a:r>
            <a:r>
              <a:rPr lang="en-US" altLang="ko-KR" smtClean="0"/>
              <a:t>]-[</a:t>
            </a:r>
            <a:r>
              <a:rPr lang="ko-KR" altLang="en-US" smtClean="0"/>
              <a:t>전원 옵션</a:t>
            </a:r>
            <a:r>
              <a:rPr lang="en-US" altLang="ko-KR" smtClean="0"/>
              <a:t>]</a:t>
            </a:r>
            <a:r>
              <a:rPr lang="ko-KR" altLang="en-US" smtClean="0"/>
              <a:t>에서 선택할 수 없는 항목으로 옳은 것은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① 가정용</a:t>
            </a:r>
            <a:r>
              <a:rPr lang="en-US" altLang="ko-KR" smtClean="0"/>
              <a:t>/</a:t>
            </a:r>
            <a:r>
              <a:rPr lang="ko-KR" altLang="en-US" smtClean="0"/>
              <a:t>사무실용 전원 구성표 설정</a:t>
            </a:r>
          </a:p>
          <a:p>
            <a:r>
              <a:rPr lang="ko-KR" altLang="en-US" smtClean="0"/>
              <a:t>② 최대 절전 모드</a:t>
            </a:r>
          </a:p>
          <a:p>
            <a:r>
              <a:rPr lang="ko-KR" altLang="en-US" smtClean="0"/>
              <a:t>③ 관리도구</a:t>
            </a:r>
          </a:p>
          <a:p>
            <a:r>
              <a:rPr lang="ko-KR" altLang="en-US" smtClean="0"/>
              <a:t>④ </a:t>
            </a:r>
            <a:r>
              <a:rPr lang="en-US" altLang="ko-KR" smtClean="0"/>
              <a:t>UPS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제어판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휴지통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보조프로그램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408357" cy="264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214554"/>
            <a:ext cx="6045008" cy="401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1071538" y="4500570"/>
            <a:ext cx="785818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모양 및 테마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프린터및 기타 하드웨어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네트워크 및 인터넷 연결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사용자계정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프로그램 추가</a:t>
            </a:r>
            <a:r>
              <a:rPr lang="en-US" altLang="ko-KR" smtClean="0"/>
              <a:t>/</a:t>
            </a:r>
            <a:r>
              <a:rPr lang="ko-KR" altLang="en-US" smtClean="0"/>
              <a:t>제거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날자</a:t>
            </a:r>
            <a:r>
              <a:rPr lang="en-US" altLang="ko-KR" smtClean="0"/>
              <a:t>,</a:t>
            </a:r>
            <a:r>
              <a:rPr lang="ko-KR" altLang="en-US" smtClean="0"/>
              <a:t>시간</a:t>
            </a:r>
            <a:r>
              <a:rPr lang="en-US" altLang="ko-KR" smtClean="0"/>
              <a:t>,</a:t>
            </a:r>
            <a:r>
              <a:rPr lang="ko-KR" altLang="en-US" smtClean="0"/>
              <a:t>언어 및 국가별 옵션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사운드</a:t>
            </a:r>
            <a:r>
              <a:rPr lang="en-US" altLang="ko-KR" smtClean="0"/>
              <a:t>, </a:t>
            </a:r>
            <a:r>
              <a:rPr lang="ko-KR" altLang="en-US" smtClean="0"/>
              <a:t>음성 및 오디오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내게 필요한 옵션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성능 및 유지관리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mtClean="0"/>
              <a:t>보안센터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571480"/>
            <a:ext cx="3314988" cy="199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225742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컴퓨터 테마변경</a:t>
            </a:r>
          </a:p>
          <a:p>
            <a:r>
              <a:rPr lang="ko-KR" altLang="en-US" smtClean="0"/>
              <a:t>바탕화면 배경 변경</a:t>
            </a:r>
          </a:p>
          <a:p>
            <a:r>
              <a:rPr lang="ko-KR" altLang="en-US" smtClean="0"/>
              <a:t>화면보호기 선택</a:t>
            </a:r>
          </a:p>
          <a:p>
            <a:r>
              <a:rPr lang="ko-KR" altLang="en-US" smtClean="0"/>
              <a:t>화면 해상도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①모양 및 테마</a:t>
            </a:r>
            <a:endParaRPr lang="ko-KR" alt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286124"/>
            <a:ext cx="5635641" cy="311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pPr lvl="0"/>
            <a:r>
              <a:rPr lang="ko-KR" altLang="en-US" smtClean="0"/>
              <a:t>설치된 프린터및 팩스 프린터보기</a:t>
            </a:r>
          </a:p>
          <a:p>
            <a:pPr lvl="0"/>
            <a:r>
              <a:rPr lang="ko-KR" altLang="en-US" smtClean="0"/>
              <a:t>프린터 추가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28596" y="571480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3600" smtClean="0">
                <a:latin typeface="HY울릉도M" pitchFamily="18" charset="-127"/>
                <a:ea typeface="HY울릉도M" pitchFamily="18" charset="-127"/>
              </a:rPr>
              <a:t>②프린터 및 기타 하드웨어</a:t>
            </a:r>
            <a:endParaRPr kumimoji="0" lang="ko-KR" altLang="en-US" sz="3600" b="0" i="0" u="none" strike="noStrike" kern="1200" cap="none" spc="100" normalizeH="0" baseline="0" noProof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HY울릉도M" pitchFamily="18" charset="-127"/>
              <a:ea typeface="HY울릉도M" pitchFamily="18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643182"/>
            <a:ext cx="4216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197167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인터넷 연결 설정 또는 변경</a:t>
            </a:r>
          </a:p>
          <a:p>
            <a:r>
              <a:rPr lang="ko-KR" altLang="en-US" sz="2000" smtClean="0"/>
              <a:t>회사네트워크로의 연결 만들기</a:t>
            </a:r>
          </a:p>
          <a:p>
            <a:r>
              <a:rPr lang="ko-KR" altLang="en-US" sz="2000" smtClean="0"/>
              <a:t>홈 네트워크 또는 소규모 네트워크 설치</a:t>
            </a:r>
          </a:p>
          <a:p>
            <a:r>
              <a:rPr lang="ko-KR" altLang="en-US" sz="2000" smtClean="0"/>
              <a:t>홈 네트워크 또는 소규모 네트워크용 무선 네트워크 설치</a:t>
            </a:r>
          </a:p>
          <a:p>
            <a:r>
              <a:rPr lang="en-US" altLang="ko-KR" sz="2000" smtClean="0"/>
              <a:t>Windows </a:t>
            </a:r>
            <a:r>
              <a:rPr lang="ko-KR" altLang="en-US" sz="2000" smtClean="0"/>
              <a:t>방화벽 설정 변경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③네트워크 및 인터넷 연결</a:t>
            </a:r>
            <a:endParaRPr lang="ko-KR" altLang="en-US" sz="4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857496"/>
            <a:ext cx="4276738" cy="341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4500594"/>
          </a:xfrm>
        </p:spPr>
        <p:txBody>
          <a:bodyPr>
            <a:normAutofit/>
          </a:bodyPr>
          <a:lstStyle/>
          <a:p>
            <a:r>
              <a:rPr lang="ko-KR" altLang="en-US" smtClean="0"/>
              <a:t>사용자 계정은 사용자별로 계정을 관리하여</a:t>
            </a:r>
            <a:r>
              <a:rPr lang="en-US" altLang="ko-KR" smtClean="0"/>
              <a:t>, </a:t>
            </a:r>
            <a:r>
              <a:rPr lang="ko-KR" altLang="en-US" smtClean="0"/>
              <a:t>로그인해 작성한 문서</a:t>
            </a:r>
            <a:r>
              <a:rPr lang="en-US" altLang="ko-KR" smtClean="0"/>
              <a:t>, </a:t>
            </a:r>
            <a:r>
              <a:rPr lang="ko-KR" altLang="en-US" smtClean="0"/>
              <a:t>즐겨찾기 목록</a:t>
            </a:r>
            <a:r>
              <a:rPr lang="en-US" altLang="ko-KR" smtClean="0"/>
              <a:t>, </a:t>
            </a:r>
            <a:r>
              <a:rPr lang="ko-KR" altLang="en-US" smtClean="0"/>
              <a:t>시작메뉴등은  </a:t>
            </a:r>
            <a:r>
              <a:rPr lang="en-US" altLang="ko-KR" smtClean="0"/>
              <a:t>“c:\Documents and settingd\</a:t>
            </a:r>
            <a:r>
              <a:rPr lang="ko-KR" altLang="en-US" smtClean="0"/>
              <a:t>사용자계정</a:t>
            </a:r>
            <a:r>
              <a:rPr lang="en-US" altLang="ko-KR" smtClean="0"/>
              <a:t>”</a:t>
            </a:r>
            <a:r>
              <a:rPr lang="ko-KR" altLang="en-US" smtClean="0"/>
              <a:t>폴더에 저장된다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계정 변경</a:t>
            </a:r>
          </a:p>
          <a:p>
            <a:r>
              <a:rPr lang="ko-KR" altLang="en-US" smtClean="0"/>
              <a:t>새 계정만들기</a:t>
            </a:r>
          </a:p>
          <a:p>
            <a:r>
              <a:rPr lang="ko-KR" altLang="en-US" smtClean="0"/>
              <a:t>그림 변경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④사용자계정</a:t>
            </a:r>
            <a:endParaRPr lang="ko-KR" altLang="en-US" sz="36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429000"/>
            <a:ext cx="34925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1215</Words>
  <Application>Microsoft Office PowerPoint</Application>
  <PresentationFormat>화면 슬라이드 쇼(4:3)</PresentationFormat>
  <Paragraphs>183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고구려 벽화</vt:lpstr>
      <vt:lpstr>7장. 제어판,휴지통,보조프로그램</vt:lpstr>
      <vt:lpstr>INDEX</vt:lpstr>
      <vt:lpstr>1.제 어 판</vt:lpstr>
      <vt:lpstr>슬라이드 4</vt:lpstr>
      <vt:lpstr>슬라이드 5</vt:lpstr>
      <vt:lpstr>①모양 및 테마</vt:lpstr>
      <vt:lpstr>슬라이드 7</vt:lpstr>
      <vt:lpstr>③네트워크 및 인터넷 연결</vt:lpstr>
      <vt:lpstr>④사용자계정</vt:lpstr>
      <vt:lpstr>⑤프로그램 추가/제거</vt:lpstr>
      <vt:lpstr>⑥날자,시간,언어 및 국가별 옵션</vt:lpstr>
      <vt:lpstr>슬라이드 12</vt:lpstr>
      <vt:lpstr>슬라이드 13</vt:lpstr>
      <vt:lpstr>⑧내게 필요한 옵션</vt:lpstr>
      <vt:lpstr>⑩보안센터</vt:lpstr>
      <vt:lpstr>2. 휴지통</vt:lpstr>
      <vt:lpstr>슬라이드 17</vt:lpstr>
      <vt:lpstr>3. 보조프로그램</vt:lpstr>
      <vt:lpstr>1) 계산기 </vt:lpstr>
      <vt:lpstr>2)그림판</vt:lpstr>
      <vt:lpstr>3) 메모장</vt:lpstr>
      <vt:lpstr>슬라이드 22</vt:lpstr>
      <vt:lpstr>4) 명령 프람프트</vt:lpstr>
      <vt:lpstr>DOS 명령어</vt:lpstr>
      <vt:lpstr>5) 워드패드</vt:lpstr>
      <vt:lpstr>6) 녹음기</vt:lpstr>
      <vt:lpstr>슬라이드 27</vt:lpstr>
      <vt:lpstr>기출문제풀이1(1급 2007년 2회)</vt:lpstr>
      <vt:lpstr>기출문제풀이2 (2급 2011년 3회)</vt:lpstr>
      <vt:lpstr>기출문제풀이3 (2급 2009년 1회)</vt:lpstr>
      <vt:lpstr>기출문제풀이4 (2급 2009년 1회)</vt:lpstr>
      <vt:lpstr>기출문제풀이5 (2급 2009년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135</cp:revision>
  <dcterms:created xsi:type="dcterms:W3CDTF">2012-01-12T16:29:24Z</dcterms:created>
  <dcterms:modified xsi:type="dcterms:W3CDTF">2012-02-14T17:11:04Z</dcterms:modified>
</cp:coreProperties>
</file>