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1" r:id="rId5"/>
    <p:sldId id="292" r:id="rId6"/>
    <p:sldId id="293" r:id="rId7"/>
    <p:sldId id="304" r:id="rId8"/>
    <p:sldId id="305" r:id="rId9"/>
    <p:sldId id="306" r:id="rId10"/>
    <p:sldId id="294" r:id="rId11"/>
    <p:sldId id="307" r:id="rId12"/>
    <p:sldId id="295" r:id="rId13"/>
    <p:sldId id="296" r:id="rId14"/>
    <p:sldId id="297" r:id="rId15"/>
    <p:sldId id="298" r:id="rId16"/>
    <p:sldId id="284" r:id="rId17"/>
    <p:sldId id="288" r:id="rId18"/>
    <p:sldId id="289" r:id="rId19"/>
    <p:sldId id="308" r:id="rId20"/>
    <p:sldId id="309" r:id="rId21"/>
    <p:sldId id="310" r:id="rId22"/>
    <p:sldId id="287" r:id="rId23"/>
    <p:sldId id="25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2012-02-13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mtClean="0"/>
              <a:t>8</a:t>
            </a:r>
            <a:r>
              <a:rPr lang="ko-KR" altLang="en-US" smtClean="0"/>
              <a:t>장</a:t>
            </a:r>
            <a:r>
              <a:rPr lang="en-US" altLang="ko-KR" smtClean="0"/>
              <a:t>. PC</a:t>
            </a:r>
            <a:r>
              <a:rPr lang="ko-KR" altLang="en-US" smtClean="0"/>
              <a:t>관리 및 응급처치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개념</a:t>
            </a:r>
            <a:r>
              <a:rPr lang="en-US" altLang="ko-KR" smtClean="0"/>
              <a:t>: </a:t>
            </a:r>
            <a:r>
              <a:rPr lang="ko-KR" altLang="en-US" smtClean="0"/>
              <a:t>컴퓨터의 성능을 향상시키기 위해서하드웨어 부품이나 소프트웨어의 버전을 새로운 제품으로 바꾸는것을 의미한다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 종류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하드웨어 업그레이드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소프트웨어 업그레이드</a:t>
            </a:r>
            <a:r>
              <a:rPr lang="en-US" altLang="ko-KR" smtClean="0"/>
              <a:t>:</a:t>
            </a:r>
            <a:r>
              <a:rPr lang="ko-KR" altLang="en-US" smtClean="0"/>
              <a:t>버전 업</a:t>
            </a:r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PC</a:t>
            </a:r>
            <a:r>
              <a:rPr lang="ko-KR" altLang="en-US" smtClean="0"/>
              <a:t>의 업그레이드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소프트웨어 업그레이드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 현재 사용 중인 소프트웨어보다 신버전으로 바꾸어 사용하는 것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 프로그램의 문제점</a:t>
            </a:r>
            <a:r>
              <a:rPr lang="en-US" altLang="ko-KR" smtClean="0"/>
              <a:t>(</a:t>
            </a:r>
            <a:r>
              <a:rPr lang="ko-KR" altLang="en-US" smtClean="0"/>
              <a:t>버그</a:t>
            </a:r>
            <a:r>
              <a:rPr lang="en-US" altLang="ko-KR" smtClean="0"/>
              <a:t>)</a:t>
            </a:r>
            <a:r>
              <a:rPr lang="ko-KR" altLang="en-US" smtClean="0"/>
              <a:t>을 수정한 프로그램은 꼭 업그레이드를 해서 보다 향상된 프로그램으로 바꿔주어야 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하드웨어 업그레이드</a:t>
            </a:r>
          </a:p>
          <a:p>
            <a:pPr lvl="1">
              <a:lnSpc>
                <a:spcPct val="150000"/>
              </a:lnSpc>
            </a:pPr>
            <a:r>
              <a:rPr lang="en-US" altLang="ko-KR" sz="2400" smtClean="0"/>
              <a:t>CPU </a:t>
            </a:r>
            <a:r>
              <a:rPr lang="ko-KR" altLang="en-US" sz="2400" smtClean="0"/>
              <a:t>업그레이드</a:t>
            </a:r>
          </a:p>
          <a:p>
            <a:pPr lvl="2">
              <a:lnSpc>
                <a:spcPct val="150000"/>
              </a:lnSpc>
            </a:pPr>
            <a:r>
              <a:rPr lang="ko-KR" altLang="en-US" sz="1600" smtClean="0"/>
              <a:t>일반적으로 </a:t>
            </a:r>
            <a:r>
              <a:rPr lang="en-US" altLang="ko-KR" sz="1600" smtClean="0"/>
              <a:t>Pentium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Pentium-II</a:t>
            </a:r>
            <a:r>
              <a:rPr lang="ko-KR" altLang="en-US" sz="1600" smtClean="0"/>
              <a:t>나 </a:t>
            </a:r>
            <a:r>
              <a:rPr lang="en-US" altLang="ko-KR" sz="1600" smtClean="0"/>
              <a:t>Pentium-III</a:t>
            </a:r>
            <a:r>
              <a:rPr lang="ko-KR" altLang="en-US" sz="1600" smtClean="0"/>
              <a:t>로 업그레이드를 하려면 메인보드까지 바꾸어야 한다</a:t>
            </a:r>
            <a:r>
              <a:rPr lang="en-US" altLang="ko-KR" sz="1600" smtClean="0"/>
              <a:t>.(Intel CPU</a:t>
            </a:r>
            <a:r>
              <a:rPr lang="ko-KR" altLang="en-US" sz="1600" smtClean="0"/>
              <a:t>를 기준</a:t>
            </a:r>
            <a:r>
              <a:rPr lang="en-US" altLang="ko-KR" sz="160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600" smtClean="0"/>
              <a:t>기종에 따라 핀의 수가 다르므로 핀이나 스롯의 양극 음극을 꼭 맞추어 주어야 한다</a:t>
            </a:r>
            <a:r>
              <a:rPr lang="en-US" altLang="ko-KR" sz="160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smtClean="0"/>
              <a:t>메모리</a:t>
            </a:r>
            <a:r>
              <a:rPr lang="en-US" altLang="ko-KR" sz="2400" smtClean="0"/>
              <a:t>(RAM)</a:t>
            </a:r>
            <a:r>
              <a:rPr lang="ko-KR" altLang="en-US" sz="2400" smtClean="0"/>
              <a:t> 업그레이드</a:t>
            </a:r>
          </a:p>
          <a:p>
            <a:pPr lvl="2">
              <a:lnSpc>
                <a:spcPct val="150000"/>
              </a:lnSpc>
            </a:pPr>
            <a:r>
              <a:rPr lang="ko-KR" altLang="en-US" sz="1600" smtClean="0"/>
              <a:t>처리속도를</a:t>
            </a:r>
            <a:r>
              <a:rPr lang="en-US" altLang="ko-KR" sz="1600" smtClean="0"/>
              <a:t> </a:t>
            </a:r>
            <a:r>
              <a:rPr lang="ko-KR" altLang="en-US" sz="1600" smtClean="0"/>
              <a:t>빠르게 하고 싶으 ㄴ경우 가장먼저 고려해야 할것이 메모리이다</a:t>
            </a:r>
            <a:endParaRPr lang="en-US" altLang="ko-KR" sz="1600" smtClean="0"/>
          </a:p>
          <a:p>
            <a:pPr lvl="2">
              <a:lnSpc>
                <a:spcPct val="150000"/>
              </a:lnSpc>
            </a:pPr>
            <a:r>
              <a:rPr lang="ko-KR" altLang="en-US" sz="1600" smtClean="0"/>
              <a:t>접근속도의 단위 </a:t>
            </a:r>
            <a:r>
              <a:rPr lang="en-US" altLang="ko-KR" sz="1600" smtClean="0"/>
              <a:t>ns(</a:t>
            </a:r>
            <a:r>
              <a:rPr lang="ko-KR" altLang="en-US" sz="1600" smtClean="0"/>
              <a:t>나노초</a:t>
            </a:r>
            <a:r>
              <a:rPr lang="en-US" altLang="ko-KR" sz="1600" smtClean="0"/>
              <a:t>)</a:t>
            </a:r>
            <a:r>
              <a:rPr lang="ko-KR" altLang="en-US" sz="1600" smtClean="0"/>
              <a:t>의</a:t>
            </a:r>
            <a:r>
              <a:rPr lang="en-US" altLang="ko-KR" sz="1600" smtClean="0"/>
              <a:t> </a:t>
            </a:r>
            <a:r>
              <a:rPr lang="ko-KR" altLang="en-US" sz="1600" smtClean="0"/>
              <a:t>수치가 작을 수록 좋다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smtClean="0"/>
              <a:t>모듈 램</a:t>
            </a:r>
            <a:r>
              <a:rPr lang="en-US" altLang="ko-KR" sz="1600" smtClean="0"/>
              <a:t>(SIMM)</a:t>
            </a:r>
            <a:r>
              <a:rPr lang="ko-KR" altLang="en-US" sz="1600" smtClean="0"/>
              <a:t>은 </a:t>
            </a:r>
            <a:r>
              <a:rPr lang="en-US" altLang="ko-KR" sz="1600" smtClean="0"/>
              <a:t>32</a:t>
            </a:r>
            <a:r>
              <a:rPr lang="ko-KR" altLang="en-US" sz="1600" smtClean="0"/>
              <a:t>핀</a:t>
            </a:r>
            <a:r>
              <a:rPr lang="en-US" altLang="ko-KR" sz="1600" smtClean="0"/>
              <a:t>, 72</a:t>
            </a:r>
            <a:r>
              <a:rPr lang="ko-KR" altLang="en-US" sz="1600" smtClean="0"/>
              <a:t>핀</a:t>
            </a:r>
            <a:r>
              <a:rPr lang="en-US" altLang="ko-KR" sz="1600" smtClean="0"/>
              <a:t>, 144</a:t>
            </a:r>
            <a:r>
              <a:rPr lang="ko-KR" altLang="en-US" sz="1600" smtClean="0"/>
              <a:t>핀</a:t>
            </a:r>
            <a:r>
              <a:rPr lang="en-US" altLang="ko-KR" sz="1600" smtClean="0"/>
              <a:t>(</a:t>
            </a:r>
            <a:r>
              <a:rPr lang="ko-KR" altLang="en-US" sz="1600" smtClean="0"/>
              <a:t>휴대용 컴퓨터용</a:t>
            </a:r>
            <a:r>
              <a:rPr lang="en-US" altLang="ko-KR" sz="1600" smtClean="0"/>
              <a:t>), 168</a:t>
            </a:r>
            <a:r>
              <a:rPr lang="ko-KR" altLang="en-US" sz="1600" smtClean="0"/>
              <a:t>핀으로 구분되고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업그레이드할 때는 램의 속도와 핀의 수 등을 고려해서 구입해야 한다</a:t>
            </a:r>
            <a:r>
              <a:rPr lang="en-US" altLang="ko-KR" sz="1600" smtClean="0"/>
              <a:t>. </a:t>
            </a:r>
          </a:p>
          <a:p>
            <a:pPr lvl="2">
              <a:lnSpc>
                <a:spcPct val="150000"/>
              </a:lnSpc>
            </a:pPr>
            <a:r>
              <a:rPr lang="en-US" altLang="ko-KR" sz="1600" smtClean="0"/>
              <a:t> SIMM(Single In-line Memory Module) : </a:t>
            </a:r>
            <a:r>
              <a:rPr lang="ko-KR" altLang="en-US" sz="1600" smtClean="0"/>
              <a:t>메모리 단위 칩을 하나의 판 위에 여러개 붙여 놓은 형태의 메모리</a:t>
            </a:r>
            <a:endParaRPr lang="en-US" altLang="ko-KR" sz="1600" smtClean="0"/>
          </a:p>
          <a:p>
            <a:pPr lvl="2">
              <a:lnSpc>
                <a:spcPct val="150000"/>
              </a:lnSpc>
            </a:pPr>
            <a:r>
              <a:rPr lang="ko-KR" altLang="en-US" sz="1600" smtClean="0"/>
              <a:t>기존의 메인보드에 비어있는 슬롯이 없다면 기존 </a:t>
            </a:r>
            <a:r>
              <a:rPr lang="en-US" altLang="ko-KR" sz="1600" smtClean="0"/>
              <a:t>RAM</a:t>
            </a:r>
            <a:r>
              <a:rPr lang="ko-KR" altLang="en-US" sz="1600" smtClean="0"/>
              <a:t>을 제거하고 완전히 새제품으로 바꾸어야 한다</a:t>
            </a:r>
            <a:r>
              <a:rPr lang="en-US" altLang="ko-KR" sz="1600" smtClean="0"/>
              <a:t>.</a:t>
            </a:r>
            <a:endParaRPr lang="ko-KR" altLang="en-US" sz="1600" smtClean="0"/>
          </a:p>
          <a:p>
            <a:pPr>
              <a:buNone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그래픽 카드 업그레이드</a:t>
            </a:r>
          </a:p>
          <a:p>
            <a:pPr lvl="1"/>
            <a:r>
              <a:rPr lang="ko-KR" altLang="en-US" smtClean="0"/>
              <a:t> 그래픽 카드에 따라 처리속도가 다르고</a:t>
            </a:r>
            <a:r>
              <a:rPr lang="en-US" altLang="ko-KR" smtClean="0"/>
              <a:t>, </a:t>
            </a:r>
            <a:r>
              <a:rPr lang="ko-KR" altLang="en-US" smtClean="0"/>
              <a:t>화질</a:t>
            </a:r>
            <a:r>
              <a:rPr lang="en-US" altLang="ko-KR" smtClean="0"/>
              <a:t>, </a:t>
            </a:r>
            <a:r>
              <a:rPr lang="ko-KR" altLang="en-US" smtClean="0"/>
              <a:t>색감 등에 차이가 있으므로 사용 목적에 따라 잘 선택해야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모뎀 업그레이드</a:t>
            </a:r>
          </a:p>
          <a:p>
            <a:pPr lvl="1"/>
            <a:r>
              <a:rPr lang="ko-KR" altLang="en-US" smtClean="0"/>
              <a:t> </a:t>
            </a:r>
            <a:r>
              <a:rPr lang="ko-KR" altLang="en-US" smtClean="0"/>
              <a:t>인터넷을 </a:t>
            </a:r>
            <a:r>
              <a:rPr lang="ko-KR" altLang="en-US" smtClean="0"/>
              <a:t>위한 장비로 모뎀의 속도는 사용시간과 사용경비를 </a:t>
            </a:r>
            <a:r>
              <a:rPr lang="ko-KR" altLang="en-US" smtClean="0"/>
              <a:t>절약시킨다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하드 디스크 업그레이드</a:t>
            </a:r>
          </a:p>
          <a:p>
            <a:pPr lvl="1"/>
            <a:r>
              <a:rPr lang="ko-KR" altLang="en-US" smtClean="0"/>
              <a:t>기술의 발달로 용량이 클수록 속도는 빨라지고 있고 </a:t>
            </a:r>
            <a:r>
              <a:rPr lang="en-US" altLang="ko-KR" smtClean="0"/>
              <a:t>IDE</a:t>
            </a:r>
            <a:r>
              <a:rPr lang="ko-KR" altLang="en-US" smtClean="0"/>
              <a:t>방식</a:t>
            </a:r>
            <a:r>
              <a:rPr lang="en-US" altLang="ko-KR" smtClean="0"/>
              <a:t>, E-IDE</a:t>
            </a:r>
            <a:r>
              <a:rPr lang="ko-KR" altLang="en-US" smtClean="0"/>
              <a:t>방식</a:t>
            </a:r>
            <a:r>
              <a:rPr lang="en-US" altLang="ko-KR" smtClean="0"/>
              <a:t>, SCSI</a:t>
            </a:r>
            <a:r>
              <a:rPr lang="ko-KR" altLang="en-US" smtClean="0"/>
              <a:t>방식인지를 알고 업그레이드 해야 한다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smtClean="0"/>
              <a:t>IDE(Intelligent Drive Eletronice)</a:t>
            </a:r>
            <a:r>
              <a:rPr lang="ko-KR" altLang="en-US" smtClean="0"/>
              <a:t>방식 </a:t>
            </a:r>
            <a:r>
              <a:rPr lang="en-US" altLang="ko-KR" smtClean="0"/>
              <a:t>: </a:t>
            </a:r>
            <a:r>
              <a:rPr lang="ko-KR" altLang="en-US" smtClean="0"/>
              <a:t>하드 디스크를 </a:t>
            </a:r>
            <a:r>
              <a:rPr lang="en-US" altLang="ko-KR" smtClean="0"/>
              <a:t>2</a:t>
            </a:r>
            <a:r>
              <a:rPr lang="ko-KR" altLang="en-US" smtClean="0"/>
              <a:t>대까지만 설치</a:t>
            </a:r>
          </a:p>
          <a:p>
            <a:pPr lvl="2"/>
            <a:r>
              <a:rPr lang="en-US" altLang="ko-KR" smtClean="0"/>
              <a:t>I-IDE(Enhanced-Intelligent Drive Electronics)</a:t>
            </a:r>
            <a:r>
              <a:rPr lang="ko-KR" altLang="en-US" smtClean="0"/>
              <a:t>방식 </a:t>
            </a:r>
            <a:r>
              <a:rPr lang="en-US" altLang="ko-KR" smtClean="0"/>
              <a:t>: </a:t>
            </a:r>
            <a:r>
              <a:rPr lang="ko-KR" altLang="en-US" smtClean="0"/>
              <a:t>하드 디스크를 </a:t>
            </a:r>
            <a:r>
              <a:rPr lang="en-US" altLang="ko-KR" smtClean="0"/>
              <a:t>4</a:t>
            </a:r>
            <a:r>
              <a:rPr lang="ko-KR" altLang="en-US" smtClean="0"/>
              <a:t>대까지 설치      </a:t>
            </a:r>
            <a:endParaRPr lang="en-US" altLang="ko-KR" smtClean="0"/>
          </a:p>
          <a:p>
            <a:pPr lvl="2"/>
            <a:r>
              <a:rPr lang="en-US" altLang="ko-KR" smtClean="0"/>
              <a:t>SCSI(Small Computer System Interface) : </a:t>
            </a:r>
            <a:r>
              <a:rPr lang="ko-KR" altLang="en-US" smtClean="0"/>
              <a:t>하드 디스크 드라이브</a:t>
            </a:r>
            <a:r>
              <a:rPr lang="en-US" altLang="ko-KR" smtClean="0"/>
              <a:t>, </a:t>
            </a:r>
            <a:r>
              <a:rPr lang="ko-KR" altLang="en-US" smtClean="0"/>
              <a:t>플로피 디스크 드라이브</a:t>
            </a:r>
            <a:r>
              <a:rPr lang="en-US" altLang="ko-KR" smtClean="0"/>
              <a:t>, CD-ROM </a:t>
            </a:r>
            <a:r>
              <a:rPr lang="ko-KR" altLang="en-US" smtClean="0"/>
              <a:t>드라이브</a:t>
            </a:r>
            <a:r>
              <a:rPr lang="en-US" altLang="ko-KR" smtClean="0"/>
              <a:t>, </a:t>
            </a:r>
            <a:r>
              <a:rPr lang="ko-KR" altLang="en-US" smtClean="0"/>
              <a:t>테이프 백업용 드라이브 등의 장치를 최대 </a:t>
            </a:r>
            <a:r>
              <a:rPr lang="en-US" altLang="ko-KR" smtClean="0"/>
              <a:t>7</a:t>
            </a:r>
            <a:r>
              <a:rPr lang="ko-KR" altLang="en-US" smtClean="0"/>
              <a:t>개까지 연결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CD-ROM </a:t>
            </a:r>
            <a:r>
              <a:rPr lang="ko-KR" altLang="en-US" smtClean="0"/>
              <a:t>드라이브의 배속은 </a:t>
            </a:r>
            <a:r>
              <a:rPr lang="en-US" altLang="ko-KR" smtClean="0"/>
              <a:t>CD</a:t>
            </a:r>
            <a:r>
              <a:rPr lang="ko-KR" altLang="en-US" smtClean="0"/>
              <a:t>를 읽는 속도 이므로 큰 수치일수록 좋다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CD-ROM </a:t>
            </a:r>
            <a:r>
              <a:rPr lang="ko-KR" altLang="en-US" smtClean="0"/>
              <a:t>드라이브의 배속은 </a:t>
            </a:r>
            <a:r>
              <a:rPr lang="en-US" altLang="ko-KR" smtClean="0"/>
              <a:t>CD-ROM</a:t>
            </a:r>
            <a:r>
              <a:rPr lang="ko-KR" altLang="en-US" smtClean="0"/>
              <a:t>에 들어 있는 자료를 읽어 오는 속도는 </a:t>
            </a:r>
            <a:r>
              <a:rPr lang="en-US" altLang="ko-KR" smtClean="0"/>
              <a:t>1</a:t>
            </a:r>
            <a:r>
              <a:rPr lang="ko-KR" altLang="en-US" smtClean="0"/>
              <a:t>배속을 기준으로 하여 </a:t>
            </a:r>
            <a:r>
              <a:rPr lang="en-US" altLang="ko-KR" smtClean="0"/>
              <a:t>2</a:t>
            </a:r>
            <a:r>
              <a:rPr lang="ko-KR" altLang="en-US" smtClean="0"/>
              <a:t>배속</a:t>
            </a:r>
            <a:r>
              <a:rPr lang="en-US" altLang="ko-KR" smtClean="0"/>
              <a:t>, 4</a:t>
            </a:r>
            <a:r>
              <a:rPr lang="ko-KR" altLang="en-US" smtClean="0"/>
              <a:t>배속</a:t>
            </a:r>
            <a:r>
              <a:rPr lang="en-US" altLang="ko-KR" smtClean="0"/>
              <a:t>, 6</a:t>
            </a:r>
            <a:r>
              <a:rPr lang="ko-KR" altLang="en-US" smtClean="0"/>
              <a:t>배속</a:t>
            </a:r>
            <a:r>
              <a:rPr lang="en-US" altLang="ko-KR" smtClean="0"/>
              <a:t>, 8</a:t>
            </a:r>
            <a:r>
              <a:rPr lang="ko-KR" altLang="en-US" smtClean="0"/>
              <a:t>배속</a:t>
            </a:r>
            <a:r>
              <a:rPr lang="en-US" altLang="ko-KR" smtClean="0"/>
              <a:t>, 24</a:t>
            </a:r>
            <a:r>
              <a:rPr lang="ko-KR" altLang="en-US" smtClean="0"/>
              <a:t>배속</a:t>
            </a:r>
            <a:r>
              <a:rPr lang="en-US" altLang="ko-KR" smtClean="0"/>
              <a:t>, 48</a:t>
            </a:r>
            <a:r>
              <a:rPr lang="ko-KR" altLang="en-US" smtClean="0"/>
              <a:t>배속</a:t>
            </a:r>
            <a:r>
              <a:rPr lang="en-US" altLang="ko-KR" smtClean="0"/>
              <a:t>, 52</a:t>
            </a:r>
            <a:r>
              <a:rPr lang="ko-KR" altLang="en-US" smtClean="0"/>
              <a:t>배속 등으로 발전해 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최근에는 </a:t>
            </a:r>
            <a:r>
              <a:rPr lang="en-US" altLang="ko-KR" smtClean="0"/>
              <a:t>DVD-Multi </a:t>
            </a:r>
            <a:r>
              <a:rPr lang="ko-KR" altLang="en-US" smtClean="0"/>
              <a:t>및 디지털 비디오 디스크</a:t>
            </a:r>
            <a:r>
              <a:rPr lang="en-US" altLang="ko-KR" smtClean="0"/>
              <a:t>(DVD)</a:t>
            </a:r>
            <a:r>
              <a:rPr lang="ko-KR" altLang="en-US" smtClean="0"/>
              <a:t>보다 약 </a:t>
            </a:r>
            <a:r>
              <a:rPr lang="en-US" altLang="ko-KR" smtClean="0"/>
              <a:t>10</a:t>
            </a:r>
            <a:r>
              <a:rPr lang="ko-KR" altLang="en-US" smtClean="0"/>
              <a:t>배를 저장할 수 있는 용량의 청자색 레이저를 사용하는 대용량 차세대 광디스크 규격인 블루레이 로 발전하고 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smtClean="0"/>
              <a:t>CD-ROM </a:t>
            </a:r>
            <a:r>
              <a:rPr lang="ko-KR" altLang="en-US" sz="4000" smtClean="0"/>
              <a:t>업그레이드</a:t>
            </a:r>
            <a:endParaRPr lang="ko-KR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다음 중 업그레이드</a:t>
            </a:r>
            <a:r>
              <a:rPr lang="en-US" altLang="ko-KR" smtClean="0"/>
              <a:t>(UPGRADE)</a:t>
            </a:r>
            <a:r>
              <a:rPr lang="ko-KR" altLang="en-US" smtClean="0"/>
              <a:t>시 고려할 사항으로 거리가 먼 것은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① </a:t>
            </a:r>
            <a:r>
              <a:rPr lang="ko-KR" altLang="en-US" smtClean="0"/>
              <a:t>통신을 위한 네트워크 어댑터를 통신 속도가 빠른 것으로 업그레이드한다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② CPU </a:t>
            </a:r>
            <a:r>
              <a:rPr lang="ko-KR" altLang="en-US" smtClean="0"/>
              <a:t>성능을 나타내는 단위인 </a:t>
            </a:r>
            <a:r>
              <a:rPr lang="en-US" altLang="ko-KR" smtClean="0"/>
              <a:t>MIPS(Million Instruction Per Second)</a:t>
            </a:r>
            <a:r>
              <a:rPr lang="ko-KR" altLang="en-US" smtClean="0"/>
              <a:t>의 수치가 큰 것으로 업그레이드한다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③ CD-RW</a:t>
            </a:r>
            <a:r>
              <a:rPr lang="ko-KR" altLang="en-US" smtClean="0"/>
              <a:t>의 데이터 전송속도 단위인 </a:t>
            </a:r>
            <a:r>
              <a:rPr lang="en-US" altLang="ko-KR" smtClean="0"/>
              <a:t>KB/Sec </a:t>
            </a:r>
            <a:r>
              <a:rPr lang="ko-KR" altLang="en-US" smtClean="0"/>
              <a:t>수치가 큰 것으로 업그레이드 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④ RAM </a:t>
            </a:r>
            <a:r>
              <a:rPr lang="ko-KR" altLang="en-US" smtClean="0"/>
              <a:t>성능을 나타내는 속도 단위인 </a:t>
            </a:r>
            <a:r>
              <a:rPr lang="en-US" altLang="ko-KR" smtClean="0"/>
              <a:t>ns(Nano Second)</a:t>
            </a:r>
            <a:r>
              <a:rPr lang="ko-KR" altLang="en-US" smtClean="0"/>
              <a:t>의 수치가 큰 것으로 업그레이드한다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2007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smtClean="0"/>
              <a:t>다음 중 컴퓨터에서 사용하는 펌웨어</a:t>
            </a:r>
            <a:r>
              <a:rPr lang="en-US" altLang="ko-KR" b="1" smtClean="0"/>
              <a:t>(Firmware)</a:t>
            </a:r>
            <a:r>
              <a:rPr lang="ko-KR" altLang="en-US" b="1" smtClean="0"/>
              <a:t>에 관한 설명으로 옳은 것은</a:t>
            </a:r>
            <a:r>
              <a:rPr lang="en-US" altLang="ko-KR" b="1" smtClean="0"/>
              <a:t>?</a:t>
            </a:r>
            <a:endParaRPr lang="ko-KR" altLang="en-US" smtClean="0"/>
          </a:p>
          <a:p>
            <a:r>
              <a:rPr lang="ko-KR" altLang="en-US" smtClean="0"/>
              <a:t>① 컴퓨터 운영에 필수적인 하드웨어 구성 요소이다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주로 </a:t>
            </a:r>
            <a:r>
              <a:rPr lang="en-US" altLang="ko-KR" smtClean="0"/>
              <a:t>RAM</a:t>
            </a:r>
            <a:r>
              <a:rPr lang="ko-KR" altLang="en-US" smtClean="0"/>
              <a:t>에 저장되어 하드웨어를 제어하거나 관리한다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내용을 변경하거나 추가 또는 삭제할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업그레이드를 위하여 하드웨어를 교체하여야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한글 </a:t>
            </a:r>
            <a:r>
              <a:rPr lang="en-US" altLang="ko-KR" smtClean="0"/>
              <a:t>Windows XP</a:t>
            </a:r>
            <a:r>
              <a:rPr lang="ko-KR" altLang="en-US" smtClean="0"/>
              <a:t>에서 디스크에 대한 할당 및 보안 등과 같은 고급 기능을 사용하기 위해서는 어느 파일시스템을 사용해야 하는가</a:t>
            </a:r>
            <a:r>
              <a:rPr lang="en-US" altLang="ko-KR" smtClean="0"/>
              <a:t>?</a:t>
            </a:r>
          </a:p>
          <a:p>
            <a:endParaRPr lang="ko-KR" altLang="en-US" smtClean="0"/>
          </a:p>
          <a:p>
            <a:r>
              <a:rPr lang="ko-KR" altLang="en-US" smtClean="0"/>
              <a:t>① </a:t>
            </a:r>
            <a:r>
              <a:rPr lang="en-US" altLang="ko-KR" smtClean="0"/>
              <a:t>FAT16② FAT32</a:t>
            </a:r>
            <a:endParaRPr lang="ko-KR" altLang="en-US" smtClean="0"/>
          </a:p>
          <a:p>
            <a:r>
              <a:rPr lang="ko-KR" altLang="en-US" smtClean="0"/>
              <a:t>③ </a:t>
            </a:r>
            <a:r>
              <a:rPr lang="en-US" altLang="ko-KR" smtClean="0"/>
              <a:t>NTFS④ VFS</a:t>
            </a: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다음 중 플래시 메모리에 대한 설명으로 옳지 않은 것은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① RAM</a:t>
            </a:r>
            <a:r>
              <a:rPr lang="ko-KR" altLang="en-US" smtClean="0"/>
              <a:t>과 </a:t>
            </a:r>
            <a:r>
              <a:rPr lang="en-US" altLang="ko-KR" smtClean="0"/>
              <a:t>ROM</a:t>
            </a:r>
            <a:r>
              <a:rPr lang="ko-KR" altLang="en-US" smtClean="0"/>
              <a:t>의 장점을 결합한 칩</a:t>
            </a:r>
            <a:r>
              <a:rPr lang="en-US" altLang="ko-KR" smtClean="0"/>
              <a:t>(chip)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② </a:t>
            </a:r>
            <a:r>
              <a:rPr lang="ko-KR" altLang="en-US" smtClean="0"/>
              <a:t>하드디스크와 비교해 소형화가 가능하고 충격에 강하다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③ </a:t>
            </a:r>
            <a:r>
              <a:rPr lang="ko-KR" altLang="en-US" smtClean="0"/>
              <a:t>휘발성 메모리이다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④ </a:t>
            </a:r>
            <a:r>
              <a:rPr lang="ko-KR" altLang="en-US" smtClean="0"/>
              <a:t>디지털 카메라</a:t>
            </a:r>
            <a:r>
              <a:rPr lang="en-US" altLang="ko-KR" smtClean="0"/>
              <a:t>, MP3 </a:t>
            </a:r>
            <a:r>
              <a:rPr lang="ko-KR" altLang="en-US" smtClean="0"/>
              <a:t>재생기 등에 많이 사용된다</a:t>
            </a:r>
            <a:r>
              <a:rPr lang="en-US" altLang="ko-KR" smtClean="0"/>
              <a:t>.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4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</a:t>
            </a:r>
            <a:r>
              <a:rPr lang="ko-KR" altLang="en-US" smtClean="0"/>
              <a:t> </a:t>
            </a:r>
            <a:r>
              <a:rPr lang="en-US" altLang="ko-KR" smtClean="0"/>
              <a:t>PC</a:t>
            </a:r>
            <a:r>
              <a:rPr lang="ko-KR" altLang="en-US" smtClean="0"/>
              <a:t>의 관리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PC</a:t>
            </a:r>
            <a:r>
              <a:rPr lang="ko-KR" altLang="en-US" smtClean="0"/>
              <a:t>의 응급처치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PC</a:t>
            </a:r>
            <a:r>
              <a:rPr lang="ko-KR" altLang="en-US" smtClean="0"/>
              <a:t>의 업그레이드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컴퓨터의 문제 해결 방법으로 가장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부팅 속도가 느려질 경우 백신 프로그램으로 바이러스를 점검한다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하드디스크 용량이 부족하면 불필요한 프로그램을 종료한 후 컴퓨터를 재부팅한다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하드디스크를 인식하지 못하는 경우 케이블 연결과 점퍼 설정 상태를 확인한다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하드웨어 정보에 노란색 바탕의 </a:t>
            </a:r>
            <a:r>
              <a:rPr lang="en-US" altLang="ko-KR" smtClean="0"/>
              <a:t>'!' </a:t>
            </a:r>
            <a:r>
              <a:rPr lang="ko-KR" altLang="en-US" smtClean="0"/>
              <a:t>표시가 나타나면 하드웨어를 수동으로 설정하거나 드라이버를 업그레이드한다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5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smtClean="0"/>
              <a:t>다음 컴퓨터 업그레이드 중 소프트웨어적인 업그레이드에 속하는 것은</a:t>
            </a:r>
            <a:r>
              <a:rPr lang="en-US" altLang="ko-KR" b="1" smtClean="0"/>
              <a:t>?</a:t>
            </a:r>
          </a:p>
          <a:p>
            <a:r>
              <a:rPr lang="ko-KR" altLang="en-US" smtClean="0"/>
              <a:t>① </a:t>
            </a:r>
            <a:r>
              <a:rPr lang="en-US" altLang="ko-KR" smtClean="0"/>
              <a:t>'MS </a:t>
            </a:r>
            <a:r>
              <a:rPr lang="ko-KR" altLang="en-US" smtClean="0"/>
              <a:t>오피스 </a:t>
            </a:r>
            <a:r>
              <a:rPr lang="en-US" altLang="ko-KR" smtClean="0"/>
              <a:t>2000‘</a:t>
            </a:r>
            <a:r>
              <a:rPr lang="ko-KR" altLang="en-US" smtClean="0"/>
              <a:t>에서 </a:t>
            </a:r>
            <a:r>
              <a:rPr lang="en-US" altLang="ko-KR" smtClean="0"/>
              <a:t>'MS </a:t>
            </a:r>
            <a:r>
              <a:rPr lang="ko-KR" altLang="en-US" smtClean="0"/>
              <a:t>오피스 </a:t>
            </a:r>
            <a:r>
              <a:rPr lang="en-US" altLang="ko-KR" smtClean="0"/>
              <a:t>2003’</a:t>
            </a:r>
            <a:r>
              <a:rPr lang="ko-KR" altLang="en-US" smtClean="0"/>
              <a:t>으로 교체한다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하드디스크를 ‘</a:t>
            </a:r>
            <a:r>
              <a:rPr lang="en-US" altLang="ko-KR" smtClean="0"/>
              <a:t>12GB'</a:t>
            </a:r>
            <a:r>
              <a:rPr lang="ko-KR" altLang="en-US" smtClean="0"/>
              <a:t>에서 ’</a:t>
            </a:r>
            <a:r>
              <a:rPr lang="en-US" altLang="ko-KR" smtClean="0"/>
              <a:t>300GB'</a:t>
            </a:r>
            <a:r>
              <a:rPr lang="ko-KR" altLang="en-US" smtClean="0"/>
              <a:t>로 교체한다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</a:t>
            </a:r>
            <a:r>
              <a:rPr lang="en-US" altLang="ko-KR" smtClean="0"/>
              <a:t>RAM </a:t>
            </a:r>
            <a:r>
              <a:rPr lang="ko-KR" altLang="en-US" smtClean="0"/>
              <a:t>카드를 ‘</a:t>
            </a:r>
            <a:r>
              <a:rPr lang="en-US" altLang="ko-KR" smtClean="0"/>
              <a:t>512MB</a:t>
            </a:r>
            <a:r>
              <a:rPr lang="ko-KR" altLang="en-US" smtClean="0"/>
              <a:t>에서 ’</a:t>
            </a:r>
            <a:r>
              <a:rPr lang="en-US" altLang="ko-KR" smtClean="0"/>
              <a:t>1GB'</a:t>
            </a:r>
            <a:r>
              <a:rPr lang="ko-KR" altLang="en-US" smtClean="0"/>
              <a:t>로 교체한다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</a:t>
            </a:r>
            <a:r>
              <a:rPr lang="en-US" altLang="ko-KR" smtClean="0"/>
              <a:t>CPU</a:t>
            </a:r>
            <a:r>
              <a:rPr lang="ko-KR" altLang="en-US" smtClean="0"/>
              <a:t>를 ‘펜티엄</a:t>
            </a:r>
            <a:r>
              <a:rPr lang="en-US" altLang="ko-KR" smtClean="0"/>
              <a:t>Ⅲ</a:t>
            </a:r>
            <a:r>
              <a:rPr lang="ko-KR" altLang="en-US" smtClean="0"/>
              <a:t>에서 ’펜티엄</a:t>
            </a:r>
            <a:r>
              <a:rPr lang="en-US" altLang="ko-KR" smtClean="0"/>
              <a:t>Ⅳ‘</a:t>
            </a:r>
            <a:r>
              <a:rPr lang="ko-KR" altLang="en-US" smtClean="0"/>
              <a:t>로 교체한다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6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r>
              <a:rPr lang="en-US" altLang="ko-KR" smtClean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r>
              <a:rPr lang="en-US" altLang="ko-KR" smtClean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endParaRPr lang="en-US" altLang="ko-KR" smtClean="0"/>
          </a:p>
          <a:p>
            <a:pPr>
              <a:lnSpc>
                <a:spcPct val="11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endParaRPr lang="en-US" altLang="ko-KR" smtClean="0"/>
          </a:p>
          <a:p>
            <a:pPr>
              <a:lnSpc>
                <a:spcPct val="110000"/>
              </a:lnSpc>
            </a:pPr>
            <a:r>
              <a:rPr lang="en-US" altLang="ko-KR" smtClean="0"/>
              <a:t>5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endParaRPr lang="en-US" altLang="ko-KR" smtClean="0"/>
          </a:p>
          <a:p>
            <a:pPr>
              <a:lnSpc>
                <a:spcPct val="110000"/>
              </a:lnSpc>
            </a:pPr>
            <a:r>
              <a:rPr lang="en-US" altLang="ko-KR" smtClean="0"/>
              <a:t>6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endParaRPr lang="en-US" altLang="ko-KR" smtClean="0"/>
          </a:p>
          <a:p>
            <a:pPr>
              <a:lnSpc>
                <a:spcPct val="110000"/>
              </a:lnSpc>
            </a:pPr>
            <a:endParaRPr lang="en-US" altLang="ko-KR" smtClean="0"/>
          </a:p>
          <a:p>
            <a:pPr>
              <a:lnSpc>
                <a:spcPct val="110000"/>
              </a:lnSpc>
              <a:buNone/>
            </a:pPr>
            <a:endParaRPr lang="en-US" altLang="ko-KR" smtClean="0"/>
          </a:p>
          <a:p>
            <a:pPr>
              <a:lnSpc>
                <a:spcPct val="11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</a:t>
            </a:r>
            <a:r>
              <a:rPr lang="ko-KR" altLang="en-US" smtClean="0"/>
              <a:t> </a:t>
            </a:r>
            <a:r>
              <a:rPr lang="en-US" altLang="ko-KR" smtClean="0"/>
              <a:t>PC</a:t>
            </a:r>
            <a:r>
              <a:rPr lang="ko-KR" altLang="en-US" smtClean="0"/>
              <a:t>의 관리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PC</a:t>
            </a:r>
            <a:r>
              <a:rPr lang="ko-KR" altLang="en-US" smtClean="0"/>
              <a:t>의 응급처치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PC</a:t>
            </a:r>
            <a:r>
              <a:rPr lang="ko-KR" altLang="en-US" smtClean="0"/>
              <a:t>의 업그레이드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PC</a:t>
            </a:r>
            <a:r>
              <a:rPr lang="ko-KR" altLang="en-US" smtClean="0"/>
              <a:t>의 안전 운영장치</a:t>
            </a:r>
          </a:p>
          <a:p>
            <a:pPr lvl="1"/>
            <a:r>
              <a:rPr lang="ko-KR" altLang="en-US" sz="2000" smtClean="0"/>
              <a:t>자동 전압 조절기</a:t>
            </a:r>
            <a:r>
              <a:rPr lang="en-US" altLang="ko-KR" sz="2000" smtClean="0"/>
              <a:t>(AVR : Automatic Voltage Regulator)</a:t>
            </a:r>
          </a:p>
          <a:p>
            <a:pPr lvl="2"/>
            <a:r>
              <a:rPr lang="en-US" altLang="ko-KR" sz="1600" smtClean="0"/>
              <a:t> </a:t>
            </a:r>
            <a:r>
              <a:rPr lang="ko-KR" altLang="en-US" sz="1600" smtClean="0"/>
              <a:t>전압이 불안정할 때 일정한 전압을 유지시켜주는 장치</a:t>
            </a:r>
          </a:p>
          <a:p>
            <a:pPr lvl="1"/>
            <a:r>
              <a:rPr lang="ko-KR" altLang="en-US" sz="2000" smtClean="0"/>
              <a:t>무정전 장치</a:t>
            </a:r>
            <a:r>
              <a:rPr lang="en-US" altLang="ko-KR" sz="2000" smtClean="0"/>
              <a:t>(UPS : Uninterrupt Power Supply)</a:t>
            </a:r>
          </a:p>
          <a:p>
            <a:pPr lvl="2"/>
            <a:r>
              <a:rPr lang="en-US" altLang="ko-KR" sz="1600" smtClean="0"/>
              <a:t> </a:t>
            </a:r>
            <a:r>
              <a:rPr lang="ko-KR" altLang="en-US" sz="1600" smtClean="0"/>
              <a:t>일정한 전압을 유지시켜 주면서 정전이 되었을 때 시스템이 정지되지 않도록 일정시간 동안 전원을 공급해 주어 자료의 손실을 막을 수 있게 하는 장비</a:t>
            </a:r>
          </a:p>
          <a:p>
            <a:pPr lvl="1"/>
            <a:r>
              <a:rPr lang="ko-KR" altLang="en-US" sz="2000" smtClean="0"/>
              <a:t>정전압 정주파 장치</a:t>
            </a:r>
            <a:r>
              <a:rPr lang="en-US" altLang="ko-KR" sz="2000" smtClean="0"/>
              <a:t>(CVCF : Constant Voltage Constant Frequence)</a:t>
            </a:r>
          </a:p>
          <a:p>
            <a:pPr lvl="2"/>
            <a:r>
              <a:rPr lang="ko-KR" altLang="en-US" sz="1600" smtClean="0"/>
              <a:t>전압과 주파수를 일정하게 유지하며 </a:t>
            </a:r>
            <a:r>
              <a:rPr lang="en-US" altLang="ko-KR" sz="1600" smtClean="0"/>
              <a:t>UPS </a:t>
            </a:r>
            <a:r>
              <a:rPr lang="ko-KR" altLang="en-US" sz="1600" smtClean="0"/>
              <a:t>기능도 있는 장비</a:t>
            </a:r>
          </a:p>
          <a:p>
            <a:pPr lvl="1"/>
            <a:r>
              <a:rPr lang="ko-KR" altLang="en-US" sz="2000" smtClean="0"/>
              <a:t>항온 항습기</a:t>
            </a:r>
          </a:p>
          <a:p>
            <a:pPr lvl="2"/>
            <a:r>
              <a:rPr lang="ko-KR" altLang="en-US" sz="1600" smtClean="0"/>
              <a:t>일정한 온도</a:t>
            </a:r>
            <a:r>
              <a:rPr lang="en-US" altLang="ko-KR" sz="1600" smtClean="0"/>
              <a:t>(18℃±2℃)</a:t>
            </a:r>
            <a:r>
              <a:rPr lang="ko-KR" altLang="en-US" sz="1600" smtClean="0"/>
              <a:t>와 일정한 습도</a:t>
            </a:r>
            <a:r>
              <a:rPr lang="en-US" altLang="ko-KR" sz="1600" smtClean="0"/>
              <a:t>(50%±5%)</a:t>
            </a:r>
            <a:r>
              <a:rPr lang="ko-KR" altLang="en-US" sz="1600" smtClean="0"/>
              <a:t>를 유지시켜 주는 장치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</a:t>
            </a:r>
            <a:r>
              <a:rPr lang="ko-KR" altLang="en-US" smtClean="0"/>
              <a:t> </a:t>
            </a:r>
            <a:r>
              <a:rPr lang="en-US" altLang="ko-KR" smtClean="0"/>
              <a:t>PC</a:t>
            </a:r>
            <a:r>
              <a:rPr lang="ko-KR" altLang="en-US" smtClean="0"/>
              <a:t>의 관리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롬 </a:t>
            </a:r>
            <a:r>
              <a:rPr lang="ko-KR" altLang="en-US" u="sng" smtClean="0"/>
              <a:t>바이오스</a:t>
            </a:r>
            <a:r>
              <a:rPr lang="en-US" altLang="ko-KR" smtClean="0"/>
              <a:t>(ROM-BIOS) </a:t>
            </a:r>
            <a:r>
              <a:rPr lang="ko-KR" altLang="en-US" smtClean="0"/>
              <a:t>관리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롬 바이오스는 시스템에 관한 각종 정보를 가지고 있다가 전원이 공급되면 자체진단프로그램</a:t>
            </a:r>
            <a:r>
              <a:rPr lang="en-US" altLang="ko-KR" smtClean="0"/>
              <a:t>(POST : Power On Self Test)</a:t>
            </a:r>
            <a:r>
              <a:rPr lang="ko-KR" altLang="en-US" smtClean="0"/>
              <a:t>에 의해 시스템을 점검하고 구성하며 주변장치들을 초기화한다</a:t>
            </a:r>
            <a:r>
              <a:rPr lang="en-US" altLang="ko-KR" smtClean="0"/>
              <a:t>.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컴퓨터 작동의 문제점은 매우 다양하기 때문에 일반적인 응급조치로 해결이 되지 않을경우 전문 기술자의 </a:t>
            </a:r>
            <a:r>
              <a:rPr lang="en-US" altLang="ko-KR" smtClean="0"/>
              <a:t>A/S</a:t>
            </a:r>
            <a:r>
              <a:rPr lang="ko-KR" altLang="en-US" smtClean="0"/>
              <a:t>를 받아야 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 </a:t>
            </a:r>
            <a:r>
              <a:rPr lang="ko-KR" altLang="en-US" smtClean="0"/>
              <a:t>정상적으로 잘 작동되던 컴퓨터에 이상이 생겼다면 하드웨어적인 문제보다도 소프트웨어적인 문제를 먼저 점검해 보아야 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PC</a:t>
            </a:r>
            <a:r>
              <a:rPr lang="ko-KR" altLang="en-US" smtClean="0"/>
              <a:t>의 응급처치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smtClean="0"/>
              <a:t>1)</a:t>
            </a:r>
            <a:r>
              <a:rPr lang="ko-KR" altLang="en-US" sz="3600" smtClean="0"/>
              <a:t>부팅이 안되는 경우 증상과 원인 해결책</a:t>
            </a:r>
            <a:endParaRPr lang="ko-KR" altLang="en-US" sz="360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1357298"/>
          <a:ext cx="7643868" cy="46434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57325"/>
                <a:gridCol w="2143140"/>
                <a:gridCol w="4143403"/>
              </a:tblGrid>
              <a:tr h="386956">
                <a:tc rowSpan="2"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전원공급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전원이 맞게 연결되었는지를 확인한다</a:t>
                      </a:r>
                      <a:r>
                        <a:rPr lang="en-US" altLang="ko-KR" sz="1200" spc="0"/>
                        <a:t>.(110V, 220V)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</a:tr>
              <a:tr h="38695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전원 케이블의 연결상태를 확인한다</a:t>
                      </a:r>
                      <a:r>
                        <a:rPr lang="en-US" altLang="ko-KR" sz="1200" spc="0"/>
                        <a:t>.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</a:tr>
              <a:tr h="386956">
                <a:tc rowSpan="3"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경고음이 </a:t>
                      </a:r>
                    </a:p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난다</a:t>
                      </a:r>
                      <a:r>
                        <a:rPr lang="en-US" altLang="ko-KR" sz="1200" spc="0"/>
                        <a:t>.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메모리 문제</a:t>
                      </a:r>
                      <a:r>
                        <a:rPr lang="en-US" altLang="ko-KR" sz="1200" spc="0"/>
                        <a:t>(</a:t>
                      </a:r>
                      <a:r>
                        <a:rPr lang="ko-KR" altLang="en-US" sz="1200" spc="0"/>
                        <a:t>경고음 </a:t>
                      </a:r>
                      <a:r>
                        <a:rPr lang="en-US" altLang="ko-KR" sz="1200" spc="0"/>
                        <a:t>3</a:t>
                      </a:r>
                      <a:r>
                        <a:rPr lang="ko-KR" altLang="en-US" sz="1200" spc="0"/>
                        <a:t>번</a:t>
                      </a:r>
                      <a:r>
                        <a:rPr lang="en-US" altLang="ko-KR" sz="1200" spc="0"/>
                        <a:t>)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메모리가 제대로 끼워졌는지 확인한다</a:t>
                      </a:r>
                      <a:r>
                        <a:rPr lang="en-US" altLang="ko-KR" sz="1200" spc="0"/>
                        <a:t>.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</a:tr>
              <a:tr h="386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pc="0"/>
                        <a:t>VGA</a:t>
                      </a:r>
                      <a:r>
                        <a:rPr lang="ko-KR" altLang="en-US" sz="1200" spc="0"/>
                        <a:t>카드 문제</a:t>
                      </a:r>
                      <a:r>
                        <a:rPr lang="en-US" altLang="ko-KR" sz="1200" spc="0"/>
                        <a:t>(</a:t>
                      </a:r>
                      <a:r>
                        <a:rPr lang="ko-KR" altLang="en-US" sz="1200" spc="0"/>
                        <a:t>경고음 </a:t>
                      </a:r>
                      <a:r>
                        <a:rPr lang="en-US" altLang="ko-KR" sz="1200" spc="0"/>
                        <a:t>8</a:t>
                      </a:r>
                      <a:r>
                        <a:rPr lang="ko-KR" altLang="en-US" sz="1200" spc="0"/>
                        <a:t>번</a:t>
                      </a:r>
                      <a:r>
                        <a:rPr lang="en-US" altLang="ko-KR" sz="1200" spc="0"/>
                        <a:t>)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pc="0"/>
                        <a:t>VGA</a:t>
                      </a:r>
                      <a:r>
                        <a:rPr lang="ko-KR" altLang="en-US" sz="1200" spc="0"/>
                        <a:t>카드가 슬롯에 잘 끼워졌는지 확인한다</a:t>
                      </a:r>
                      <a:r>
                        <a:rPr lang="en-US" altLang="ko-KR" sz="1200" spc="0"/>
                        <a:t>.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</a:tr>
              <a:tr h="386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마더보드 문제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자체 불량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</a:tr>
              <a:tr h="386956"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/>
                        <a:t>CMOS</a:t>
                      </a:r>
                      <a:endParaRPr 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pc="0"/>
                        <a:t>HDD</a:t>
                      </a:r>
                      <a:r>
                        <a:rPr lang="ko-KR" altLang="en-US" sz="1200" spc="0"/>
                        <a:t>의 타입이 잘못 지정되었다</a:t>
                      </a:r>
                      <a:r>
                        <a:rPr lang="en-US" altLang="ko-KR" sz="1200" spc="0"/>
                        <a:t>.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</a:tr>
              <a:tr h="386956"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/>
                        <a:t>SYSTEM </a:t>
                      </a:r>
                      <a:r>
                        <a:rPr lang="ko-KR" altLang="en-US" sz="1200" spc="0"/>
                        <a:t>파일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pc="0"/>
                        <a:t>SYSTEM </a:t>
                      </a:r>
                      <a:r>
                        <a:rPr lang="ko-KR" altLang="en-US" sz="1200" spc="0"/>
                        <a:t>파일이 지워졌거나 손상이 되었다</a:t>
                      </a:r>
                      <a:r>
                        <a:rPr lang="en-US" altLang="ko-KR" sz="1200" spc="0"/>
                        <a:t>.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</a:tr>
              <a:tr h="386956">
                <a:tc rowSpan="5"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pc="0"/>
                        <a:t>HDD</a:t>
                      </a:r>
                      <a:endParaRPr lang="ko-KR" altLang="en-US" sz="1200" spc="0"/>
                    </a:p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pc="0"/>
                        <a:t>(</a:t>
                      </a:r>
                      <a:r>
                        <a:rPr lang="ko-KR" altLang="en-US" sz="1200" spc="0"/>
                        <a:t>하드 디스크</a:t>
                      </a:r>
                    </a:p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드라이브</a:t>
                      </a:r>
                      <a:r>
                        <a:rPr lang="en-US" altLang="ko-KR" sz="1200" spc="0"/>
                        <a:t>)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/>
                        <a:t>HDD Controller failure..</a:t>
                      </a:r>
                      <a:endParaRPr 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pc="0"/>
                        <a:t>I/O </a:t>
                      </a:r>
                      <a:r>
                        <a:rPr lang="ko-KR" altLang="en-US" sz="1200" spc="0"/>
                        <a:t>카드를 슬롯에 잘 꽂아준다</a:t>
                      </a:r>
                      <a:r>
                        <a:rPr lang="en-US" altLang="ko-KR" sz="1200" spc="0"/>
                        <a:t>.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</a:tr>
              <a:tr h="386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pc="0"/>
                        <a:t>A: </a:t>
                      </a:r>
                      <a:r>
                        <a:rPr lang="ko-KR" altLang="en-US" sz="1200" spc="0"/>
                        <a:t>부팅 후 </a:t>
                      </a:r>
                      <a:r>
                        <a:rPr lang="en-US" altLang="ko-KR" sz="1200" spc="0"/>
                        <a:t>HDD </a:t>
                      </a:r>
                      <a:r>
                        <a:rPr lang="ko-KR" altLang="en-US" sz="1200" spc="0"/>
                        <a:t>인식 못함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pc="0"/>
                        <a:t>CMOS</a:t>
                      </a:r>
                      <a:r>
                        <a:rPr lang="ko-KR" altLang="en-US" sz="1200" spc="0"/>
                        <a:t>에서 </a:t>
                      </a:r>
                      <a:r>
                        <a:rPr lang="en-US" altLang="ko-KR" sz="1200" spc="0"/>
                        <a:t>HDD </a:t>
                      </a:r>
                      <a:r>
                        <a:rPr lang="ko-KR" altLang="en-US" sz="1200" spc="0"/>
                        <a:t>타입 잘못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</a:tr>
              <a:tr h="386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pc="0"/>
                        <a:t>A: </a:t>
                      </a:r>
                      <a:r>
                        <a:rPr lang="ko-KR" altLang="en-US" sz="1200" spc="0"/>
                        <a:t>부팅 후 </a:t>
                      </a:r>
                      <a:r>
                        <a:rPr lang="en-US" altLang="ko-KR" sz="1200" spc="0"/>
                        <a:t>HDD </a:t>
                      </a:r>
                      <a:r>
                        <a:rPr lang="ko-KR" altLang="en-US" sz="1200" spc="0"/>
                        <a:t>인식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바이러스 감염</a:t>
                      </a:r>
                      <a:r>
                        <a:rPr lang="en-US" altLang="ko-KR" sz="1200" spc="0"/>
                        <a:t>, </a:t>
                      </a:r>
                      <a:r>
                        <a:rPr lang="ko-KR" altLang="en-US" sz="1200" spc="0"/>
                        <a:t>시스템 파일 훼손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</a:tr>
              <a:tr h="386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소리가 심하게 난다</a:t>
                      </a:r>
                      <a:r>
                        <a:rPr lang="en-US" altLang="ko-KR" sz="1200" spc="0"/>
                        <a:t>.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pc="0"/>
                        <a:t>자체의 불량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</a:tr>
              <a:tr h="386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0"/>
                        <a:t>MASTER...</a:t>
                      </a:r>
                      <a:endParaRPr 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  <a:tc>
                  <a:txBody>
                    <a:bodyPr/>
                    <a:lstStyle/>
                    <a:p>
                      <a:pPr marL="3810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spc="0"/>
                        <a:t>MASTER, SLAVE</a:t>
                      </a:r>
                      <a:r>
                        <a:rPr lang="ko-KR" altLang="en-US" sz="1200" spc="0"/>
                        <a:t>점퍼 연결이 잘못되었을 경우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356" marR="11356" marT="11356" marB="11356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하드디스크를 새롭게 바꾸었을때 하드디스크를 인식하지 못하는 경우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CMOS</a:t>
            </a:r>
            <a:r>
              <a:rPr lang="ko-KR" altLang="en-US" smtClean="0"/>
              <a:t>셋업의 정보가 지워졌을때 하드디스크를 인식하지 못하는 경우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시스템파일이나 부트 섹터가 손상되어 하드디스크를 인식하지 못하는 경우 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하드디스크 오류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CMOS </a:t>
            </a:r>
            <a:r>
              <a:rPr lang="ko-KR" altLang="en-US" smtClean="0"/>
              <a:t>셋업내용이 자주 지워질 경우</a:t>
            </a:r>
            <a:endParaRPr lang="en-US" altLang="ko-KR" smtClean="0"/>
          </a:p>
          <a:p>
            <a:r>
              <a:rPr lang="en-US" altLang="ko-KR" smtClean="0"/>
              <a:t>CMOS memory size mismatch</a:t>
            </a:r>
          </a:p>
          <a:p>
            <a:r>
              <a:rPr lang="en-US" altLang="ko-KR" smtClean="0"/>
              <a:t>Press F1 to continue, DEL to enter SETUP</a:t>
            </a:r>
          </a:p>
          <a:p>
            <a:r>
              <a:rPr lang="en-US" altLang="ko-KR" smtClean="0"/>
              <a:t>CMOS checksum error</a:t>
            </a:r>
          </a:p>
          <a:p>
            <a:r>
              <a:rPr lang="en-US" altLang="ko-KR" smtClean="0"/>
              <a:t>CMOS </a:t>
            </a:r>
            <a:r>
              <a:rPr lang="ko-KR" altLang="en-US" smtClean="0"/>
              <a:t>셋업시</a:t>
            </a:r>
            <a:r>
              <a:rPr lang="en-US" altLang="ko-KR" smtClean="0"/>
              <a:t> </a:t>
            </a:r>
            <a:r>
              <a:rPr lang="ko-KR" altLang="en-US" smtClean="0"/>
              <a:t>비밀번호 오류인 경우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 CMOS </a:t>
            </a:r>
            <a:r>
              <a:rPr lang="ko-KR" altLang="en-US" smtClean="0"/>
              <a:t>오류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인쇄가 안되는 경우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프린터의 스풀 에러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글자가 정상적으로 인쇄되지않는 경우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인쇄물이 번진듯이 인쇄되는 경우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</a:t>
            </a:r>
            <a:r>
              <a:rPr lang="ko-KR" altLang="en-US" smtClean="0"/>
              <a:t>인쇄오류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962</Words>
  <Application>Microsoft Office PowerPoint</Application>
  <PresentationFormat>화면 슬라이드 쇼(4:3)</PresentationFormat>
  <Paragraphs>144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고구려 벽화</vt:lpstr>
      <vt:lpstr>8장. PC관리 및 응급처치</vt:lpstr>
      <vt:lpstr>INDEX</vt:lpstr>
      <vt:lpstr>1. PC의 관리</vt:lpstr>
      <vt:lpstr>슬라이드 4</vt:lpstr>
      <vt:lpstr>2. PC의 응급처치</vt:lpstr>
      <vt:lpstr>1)부팅이 안되는 경우 증상과 원인 해결책</vt:lpstr>
      <vt:lpstr>2)하드디스크 오류</vt:lpstr>
      <vt:lpstr>3) CMOS 오류</vt:lpstr>
      <vt:lpstr>4)인쇄오류</vt:lpstr>
      <vt:lpstr>3. PC의 업그레이드</vt:lpstr>
      <vt:lpstr>슬라이드 11</vt:lpstr>
      <vt:lpstr>슬라이드 12</vt:lpstr>
      <vt:lpstr>슬라이드 13</vt:lpstr>
      <vt:lpstr>슬라이드 14</vt:lpstr>
      <vt:lpstr>CD-ROM 업그레이드</vt:lpstr>
      <vt:lpstr>기출문제풀이(1급 2007년 2회)</vt:lpstr>
      <vt:lpstr>기출문제풀이2 (2급 2011년 2회)</vt:lpstr>
      <vt:lpstr>기출문제풀이3 (1급 2010년 3회)</vt:lpstr>
      <vt:lpstr>기출문제풀이4 (2급 2010년 1회)</vt:lpstr>
      <vt:lpstr>기출문제풀이5 (2급 2010년 2회)</vt:lpstr>
      <vt:lpstr>기출문제풀이6 (2급 2008년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103</cp:revision>
  <dcterms:created xsi:type="dcterms:W3CDTF">2012-01-12T16:29:24Z</dcterms:created>
  <dcterms:modified xsi:type="dcterms:W3CDTF">2012-02-12T17:16:44Z</dcterms:modified>
</cp:coreProperties>
</file>