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2" r:id="rId13"/>
    <p:sldId id="306" r:id="rId14"/>
    <p:sldId id="303" r:id="rId15"/>
    <p:sldId id="304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284" r:id="rId24"/>
    <p:sldId id="288" r:id="rId25"/>
    <p:sldId id="289" r:id="rId26"/>
    <p:sldId id="300" r:id="rId27"/>
    <p:sldId id="301" r:id="rId28"/>
    <p:sldId id="287" r:id="rId29"/>
    <p:sldId id="25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50" autoAdjust="0"/>
    <p:restoredTop sz="94660"/>
  </p:normalViewPr>
  <p:slideViewPr>
    <p:cSldViewPr>
      <p:cViewPr varScale="1">
        <p:scale>
          <a:sx n="94" d="100"/>
          <a:sy n="94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9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시스템관리및 네트워크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사용자 프로필 관련 파일은 </a:t>
            </a:r>
            <a:r>
              <a:rPr lang="en-US" altLang="ko-KR" sz="2800" smtClean="0"/>
              <a:t>ntuser.dat</a:t>
            </a:r>
            <a:r>
              <a:rPr lang="ko-KR" altLang="en-US" sz="2800" smtClean="0"/>
              <a:t>에 저장된다</a:t>
            </a:r>
            <a:r>
              <a:rPr lang="en-US" altLang="ko-KR" sz="2800" smtClean="0"/>
              <a:t>. C:\Documents and Settings</a:t>
            </a:r>
            <a:r>
              <a:rPr lang="ko-KR" altLang="en-US" sz="2800" smtClean="0"/>
              <a:t>하위 폴더로 계정마다 하나씩 생성된다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레지스트리 화일들은 시스템과 밀접하게 연결되어 있으므로 삭제하거나 손상되었을 경우에는 시스템이 부팅되지 않는 경우도 초래할수 있다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Windows</a:t>
            </a:r>
            <a:r>
              <a:rPr lang="ko-KR" altLang="en-US" sz="2800" smtClean="0"/>
              <a:t>가 동작하는 내내 레지스트리를 참조한다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레지스트리 변경으로 인해 시스템이 </a:t>
            </a:r>
            <a:r>
              <a:rPr lang="ko-KR" altLang="en-US" sz="2800" smtClean="0"/>
              <a:t>작동이 </a:t>
            </a:r>
            <a:r>
              <a:rPr lang="ko-KR" altLang="en-US" sz="2800" smtClean="0"/>
              <a:t>되지않는 경우 복원도 가능한데 부팅시 </a:t>
            </a:r>
            <a:r>
              <a:rPr lang="en-US" altLang="ko-KR" sz="2800" smtClean="0"/>
              <a:t>F8 </a:t>
            </a:r>
            <a:r>
              <a:rPr lang="ko-KR" altLang="en-US" sz="2800" smtClean="0"/>
              <a:t>키를 눌러 </a:t>
            </a:r>
            <a:r>
              <a:rPr lang="en-US" altLang="ko-KR" sz="2800" smtClean="0"/>
              <a:t>‘</a:t>
            </a:r>
            <a:r>
              <a:rPr lang="ko-KR" altLang="en-US" sz="2800" smtClean="0"/>
              <a:t>마지막으로 성공한 구성</a:t>
            </a:r>
            <a:r>
              <a:rPr lang="en-US" altLang="ko-KR" sz="2800" smtClean="0"/>
              <a:t>(</a:t>
            </a:r>
            <a:r>
              <a:rPr lang="ko-KR" altLang="en-US" sz="2800" smtClean="0"/>
              <a:t>최근 작동값</a:t>
            </a:r>
            <a:r>
              <a:rPr lang="en-US" altLang="ko-KR" sz="2800" smtClean="0"/>
              <a:t>)’</a:t>
            </a:r>
            <a:r>
              <a:rPr lang="ko-KR" altLang="en-US" sz="2800" smtClean="0"/>
              <a:t>을 선택해서 부팅하면 된다</a:t>
            </a:r>
            <a:r>
              <a:rPr lang="en-US" altLang="ko-KR" sz="2800" smtClean="0"/>
              <a:t>.</a:t>
            </a:r>
            <a:r>
              <a:rPr lang="ko-KR" altLang="en-US" sz="2800" smtClean="0"/>
              <a:t> 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ko-KR" altLang="en-US" sz="2800" smtClean="0"/>
              <a:t>보조기억장치</a:t>
            </a:r>
            <a:r>
              <a:rPr lang="en-US" altLang="ko-KR" sz="2800" smtClean="0"/>
              <a:t>(</a:t>
            </a:r>
            <a:r>
              <a:rPr lang="ko-KR" altLang="en-US" sz="2800" smtClean="0"/>
              <a:t>하드디스크</a:t>
            </a:r>
            <a:r>
              <a:rPr lang="en-US" altLang="ko-KR" sz="2800" smtClean="0"/>
              <a:t>,</a:t>
            </a:r>
            <a:r>
              <a:rPr lang="ko-KR" altLang="en-US" sz="2800" smtClean="0"/>
              <a:t>플라피디스크</a:t>
            </a:r>
            <a:r>
              <a:rPr lang="en-US" altLang="ko-KR" sz="2800" smtClean="0"/>
              <a:t>)</a:t>
            </a:r>
            <a:r>
              <a:rPr lang="ko-KR" altLang="en-US" sz="2800" smtClean="0"/>
              <a:t>의 논리적 물리적 손상이 있는지를 점검하고</a:t>
            </a:r>
            <a:r>
              <a:rPr lang="en-US" altLang="ko-KR" sz="2800" smtClean="0"/>
              <a:t>, </a:t>
            </a:r>
            <a:r>
              <a:rPr lang="ko-KR" altLang="en-US" sz="2800" smtClean="0"/>
              <a:t>복구 가능한 에러가 존재하면 복구해주는 기능이다</a:t>
            </a:r>
            <a:r>
              <a:rPr lang="en-US" altLang="ko-KR" sz="2800" smtClean="0"/>
              <a:t>.</a:t>
            </a:r>
          </a:p>
          <a:p>
            <a:pPr lvl="1"/>
            <a:r>
              <a:rPr lang="ko-KR" altLang="en-US" sz="2400" smtClean="0"/>
              <a:t>폴더와 파일의 오류를 검사하여 </a:t>
            </a:r>
            <a:r>
              <a:rPr lang="ko-KR" altLang="en-US" sz="2400" smtClean="0"/>
              <a:t>발견된 오류를 </a:t>
            </a:r>
            <a:r>
              <a:rPr lang="ko-KR" altLang="en-US" sz="2400" smtClean="0"/>
              <a:t>복구한다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smtClean="0"/>
              <a:t>디스크 표면을 검사하여 </a:t>
            </a:r>
            <a:r>
              <a:rPr lang="en-US" altLang="ko-KR" sz="2400" smtClean="0"/>
              <a:t>Bad Sector</a:t>
            </a:r>
            <a:r>
              <a:rPr lang="ko-KR" altLang="en-US" sz="2400" smtClean="0"/>
              <a:t>를 표시한다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smtClean="0"/>
              <a:t>손상된 부분을 복구할때 연결된 파일이 발견되면 제거 또는 백업한다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smtClean="0"/>
              <a:t>네트워크 드라이브</a:t>
            </a:r>
            <a:r>
              <a:rPr lang="en-US" altLang="ko-KR" sz="2400" smtClean="0"/>
              <a:t>, CD-ROM</a:t>
            </a:r>
            <a:r>
              <a:rPr lang="ko-KR" altLang="en-US" sz="2400" smtClean="0"/>
              <a:t>드라이브는 디스크 검사를 할 수 없다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smtClean="0"/>
              <a:t>시스템 성능향상을 위해서는 정기적인 디스크 검사를 실행하는 것이 바람직하다</a:t>
            </a:r>
            <a:r>
              <a:rPr lang="en-US" altLang="ko-KR" sz="2400" smtClean="0"/>
              <a:t>.</a:t>
            </a:r>
          </a:p>
          <a:p>
            <a:pPr lvl="1"/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1.3) </a:t>
            </a:r>
            <a:r>
              <a:rPr lang="ko-KR" altLang="en-US" smtClean="0"/>
              <a:t>디스크검사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643998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자동업데이트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바이러스 백신을 이용해서 보안 설정을 관리해준다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Windows 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미인증된</a:t>
            </a:r>
            <a:r>
              <a:rPr lang="ko-KR" altLang="en-US" dirty="0" smtClean="0"/>
              <a:t> 프로그램이 접근하는 것을 막아준다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자동업데이트</a:t>
            </a:r>
            <a:r>
              <a:rPr lang="en-US" altLang="ko-KR" dirty="0" smtClean="0"/>
              <a:t>:windows update</a:t>
            </a:r>
            <a:r>
              <a:rPr lang="ko-KR" altLang="en-US" dirty="0" smtClean="0"/>
              <a:t>사이트에서 업데이트할 최신 정보를 검색하거나 바이러스에 대한 최신정보를 다운받을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바이러스 백신</a:t>
            </a:r>
            <a:r>
              <a:rPr lang="en-US" altLang="ko-KR" dirty="0" smtClean="0"/>
              <a:t>:</a:t>
            </a:r>
            <a:r>
              <a:rPr lang="ko-KR" altLang="en-US" dirty="0" smtClean="0"/>
              <a:t>백신 프로그램의 사용여부를 표시하고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컴퓨터에 사용중인 백신 프로그램들을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시스템 유지보수</a:t>
            </a:r>
            <a:r>
              <a:rPr lang="en-US" altLang="ko-KR" smtClean="0"/>
              <a:t>1) </a:t>
            </a:r>
            <a:r>
              <a:rPr lang="ko-KR" altLang="en-US" smtClean="0"/>
              <a:t>보안 센터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6072205" cy="485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시스템에 무단으로 접근하는 것을 방지하기위한 </a:t>
            </a:r>
            <a:r>
              <a:rPr lang="en-US" altLang="ko-KR" smtClean="0"/>
              <a:t>S/w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제어판</a:t>
            </a:r>
            <a:r>
              <a:rPr lang="en-US" altLang="ko-KR" smtClean="0"/>
              <a:t>]-[Windows</a:t>
            </a:r>
            <a:r>
              <a:rPr lang="ko-KR" altLang="en-US" smtClean="0"/>
              <a:t>방화벽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2.2) Windows </a:t>
            </a:r>
            <a:r>
              <a:rPr lang="ko-KR" altLang="en-US" smtClean="0"/>
              <a:t>방화벽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429000"/>
            <a:ext cx="2900366" cy="275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4543428" cy="432913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권한이 없는 사용자가 인터넷 또는 네트워크를 통해 </a:t>
            </a:r>
            <a:r>
              <a:rPr lang="ko-KR" altLang="en-US" dirty="0" err="1" smtClean="0"/>
              <a:t>엑세스하는</a:t>
            </a:r>
            <a:r>
              <a:rPr lang="ko-KR" altLang="en-US" dirty="0" smtClean="0"/>
              <a:t> 것을 방지하여 컴퓨터를 보호해준다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예외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탭에서 </a:t>
            </a:r>
            <a:r>
              <a:rPr lang="ko-KR" altLang="en-US" dirty="0" err="1" smtClean="0"/>
              <a:t>지정하지않은</a:t>
            </a:r>
            <a:r>
              <a:rPr lang="ko-KR" altLang="en-US" dirty="0" smtClean="0"/>
              <a:t> 외부로부터의 모든 </a:t>
            </a:r>
            <a:r>
              <a:rPr lang="ko-KR" altLang="en-US" dirty="0" err="1" smtClean="0"/>
              <a:t>엑세스를</a:t>
            </a:r>
            <a:r>
              <a:rPr lang="ko-KR" altLang="en-US" dirty="0" smtClean="0"/>
              <a:t> 차단한다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예외를 </a:t>
            </a:r>
            <a:r>
              <a:rPr lang="ko-KR" altLang="en-US" dirty="0" err="1" smtClean="0"/>
              <a:t>허용안할수도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사용안함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err="1" smtClean="0"/>
              <a:t>사용하지않는것을</a:t>
            </a:r>
            <a:r>
              <a:rPr lang="ko-KR" altLang="en-US" dirty="0" smtClean="0"/>
              <a:t> 권장한다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①</a:t>
            </a:r>
            <a:r>
              <a:rPr lang="ko-KR" altLang="en-US" dirty="0" err="1" smtClean="0"/>
              <a:t>일반탭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643050"/>
            <a:ext cx="36433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571612"/>
            <a:ext cx="4614866" cy="447200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프로그램 및 서비스 항목에서 제외한 </a:t>
            </a:r>
            <a:r>
              <a:rPr lang="ko-KR" altLang="en-US" smtClean="0"/>
              <a:t>네트워크에서 </a:t>
            </a:r>
            <a:r>
              <a:rPr lang="ko-KR" altLang="en-US" smtClean="0"/>
              <a:t>들어오는 </a:t>
            </a:r>
            <a:r>
              <a:rPr lang="ko-KR" altLang="en-US" dirty="0" smtClean="0"/>
              <a:t>것을 차단한다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예외를 추가하면 </a:t>
            </a:r>
            <a:r>
              <a:rPr lang="ko-KR" altLang="en-US" dirty="0" err="1" smtClean="0"/>
              <a:t>일부프로그램의</a:t>
            </a:r>
            <a:r>
              <a:rPr lang="ko-KR" altLang="en-US" dirty="0" smtClean="0"/>
              <a:t> 원활한 작동을 </a:t>
            </a:r>
            <a:r>
              <a:rPr lang="ko-KR" altLang="en-US" dirty="0" err="1" smtClean="0"/>
              <a:t>도울수</a:t>
            </a:r>
            <a:r>
              <a:rPr lang="ko-KR" altLang="en-US" dirty="0" smtClean="0"/>
              <a:t> 있지만 보안상의 위험이 따른다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Windows </a:t>
            </a:r>
            <a:r>
              <a:rPr lang="ko-KR" altLang="en-US" dirty="0" smtClean="0"/>
              <a:t>방화벽이 프로그램을 차단할 때를 </a:t>
            </a:r>
            <a:r>
              <a:rPr lang="ko-KR" altLang="en-US" dirty="0" err="1" smtClean="0"/>
              <a:t>알림서비스</a:t>
            </a:r>
            <a:r>
              <a:rPr lang="ko-KR" altLang="en-US" dirty="0" smtClean="0"/>
              <a:t> 받을 수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②예외 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1" y="1643050"/>
            <a:ext cx="413415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285860"/>
            <a:ext cx="5186370" cy="475775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네트워크 연결 설정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개별적인 연결에 대해 방화벽설정을 달리할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보안로깅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방화벽을 통과한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통과하지 못한 </a:t>
            </a:r>
            <a:r>
              <a:rPr lang="ko-KR" altLang="en-US" dirty="0" err="1" smtClean="0"/>
              <a:t>패킷들을</a:t>
            </a:r>
            <a:r>
              <a:rPr lang="ko-KR" altLang="en-US" dirty="0" smtClean="0"/>
              <a:t> 정보로그를 가지고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ICMP:</a:t>
            </a:r>
          </a:p>
          <a:p>
            <a:pPr lvl="1"/>
            <a:r>
              <a:rPr lang="en-US" altLang="ko-KR" dirty="0" smtClean="0"/>
              <a:t>ICMP</a:t>
            </a:r>
            <a:r>
              <a:rPr lang="ko-KR" altLang="en-US" dirty="0" smtClean="0"/>
              <a:t>를 이용하여 네트워크상의 </a:t>
            </a:r>
            <a:r>
              <a:rPr lang="ko-KR" altLang="en-US" dirty="0" err="1" smtClean="0"/>
              <a:t>컴퓨터들사이의</a:t>
            </a:r>
            <a:r>
              <a:rPr lang="ko-KR" altLang="en-US" dirty="0" smtClean="0"/>
              <a:t> 오류 및 상태정보를 공유한다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기본설정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방화벽 설정을 기본값으로 </a:t>
            </a:r>
            <a:r>
              <a:rPr lang="ko-KR" altLang="en-US" dirty="0" err="1" smtClean="0"/>
              <a:t>되돌리때</a:t>
            </a:r>
            <a:r>
              <a:rPr lang="ko-KR" altLang="en-US" dirty="0" smtClean="0"/>
              <a:t> 사용한다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③고급 탭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428736"/>
            <a:ext cx="3151965" cy="299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8572560" cy="4525963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Windows xp</a:t>
            </a:r>
            <a:r>
              <a:rPr lang="ko-KR" altLang="en-US" smtClean="0"/>
              <a:t>의 네트워크 구성요소는 클라이언트</a:t>
            </a:r>
            <a:r>
              <a:rPr lang="en-US" altLang="ko-KR" smtClean="0"/>
              <a:t>,</a:t>
            </a:r>
            <a:r>
              <a:rPr lang="ko-KR" altLang="en-US" smtClean="0"/>
              <a:t>프로토콜</a:t>
            </a:r>
            <a:r>
              <a:rPr lang="en-US" altLang="ko-KR" smtClean="0"/>
              <a:t>,</a:t>
            </a:r>
            <a:r>
              <a:rPr lang="ko-KR" altLang="en-US" smtClean="0"/>
              <a:t>서비스 등이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제어판</a:t>
            </a:r>
            <a:r>
              <a:rPr lang="en-US" altLang="ko-KR" smtClean="0"/>
              <a:t>]-[</a:t>
            </a:r>
            <a:r>
              <a:rPr lang="ko-KR" altLang="en-US" smtClean="0"/>
              <a:t>네트워크연결</a:t>
            </a:r>
            <a:r>
              <a:rPr lang="en-US" altLang="ko-KR" smtClean="0"/>
              <a:t>]-[</a:t>
            </a:r>
            <a:r>
              <a:rPr lang="ko-KR" altLang="en-US" smtClean="0"/>
              <a:t>로컬영역연결</a:t>
            </a:r>
            <a:r>
              <a:rPr lang="en-US" altLang="ko-KR" smtClean="0"/>
              <a:t>]</a:t>
            </a:r>
            <a:r>
              <a:rPr lang="ko-KR" altLang="en-US" smtClean="0"/>
              <a:t>의 바로가기 메뉴에서 속성을 클릭하면 네트워크 구성요소를 확인할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로컬영역 속성창의 </a:t>
            </a:r>
            <a:r>
              <a:rPr lang="en-US" altLang="ko-KR" smtClean="0"/>
              <a:t>[</a:t>
            </a:r>
            <a:r>
              <a:rPr lang="ko-KR" altLang="en-US" smtClean="0"/>
              <a:t>설치</a:t>
            </a:r>
            <a:r>
              <a:rPr lang="en-US" altLang="ko-KR" smtClean="0"/>
              <a:t>]</a:t>
            </a:r>
            <a:r>
              <a:rPr lang="ko-KR" altLang="en-US" smtClean="0"/>
              <a:t>버튼은 네트워크 구성요소를추가한다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로컬영역 속성창의 </a:t>
            </a:r>
            <a:r>
              <a:rPr lang="en-US" altLang="ko-KR" smtClean="0"/>
              <a:t>[</a:t>
            </a:r>
            <a:r>
              <a:rPr lang="ko-KR" altLang="en-US" smtClean="0"/>
              <a:t>제거</a:t>
            </a:r>
            <a:r>
              <a:rPr lang="en-US" altLang="ko-KR" smtClean="0"/>
              <a:t>]</a:t>
            </a:r>
            <a:r>
              <a:rPr lang="ko-KR" altLang="en-US" smtClean="0"/>
              <a:t>버튼은 설치된네트워크 구성요소를 삭제한다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네트워크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클라이언트</a:t>
            </a:r>
            <a:endParaRPr lang="en-US" altLang="ko-KR" smtClean="0"/>
          </a:p>
          <a:p>
            <a:pPr lvl="1"/>
            <a:r>
              <a:rPr lang="en-US" altLang="ko-KR" smtClean="0"/>
              <a:t>Microsoft </a:t>
            </a:r>
            <a:r>
              <a:rPr lang="ko-KR" altLang="en-US" smtClean="0"/>
              <a:t>네트워크용 클라이언트</a:t>
            </a:r>
            <a:r>
              <a:rPr lang="en-US" altLang="ko-KR" smtClean="0"/>
              <a:t>,</a:t>
            </a:r>
            <a:r>
              <a:rPr lang="ko-KR" altLang="en-US" smtClean="0"/>
              <a:t>노벨 네트워크 클라이언트 등이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프린터 등의 공유자원을 사용하기위한 것</a:t>
            </a:r>
            <a:endParaRPr lang="en-US" altLang="ko-KR" smtClean="0"/>
          </a:p>
          <a:p>
            <a:r>
              <a:rPr lang="ko-KR" altLang="en-US" smtClean="0"/>
              <a:t>프로토콜</a:t>
            </a:r>
            <a:endParaRPr lang="en-US" altLang="ko-KR" smtClean="0"/>
          </a:p>
          <a:p>
            <a:pPr lvl="1"/>
            <a:r>
              <a:rPr lang="ko-KR" altLang="en-US" smtClean="0"/>
              <a:t>네트워크상의 컴퓨터들이 정보를 공유하기위한 통신규약 </a:t>
            </a:r>
            <a:endParaRPr lang="en-US" altLang="ko-KR" smtClean="0"/>
          </a:p>
          <a:p>
            <a:r>
              <a:rPr lang="ko-KR" altLang="en-US" smtClean="0"/>
              <a:t>서비스</a:t>
            </a:r>
            <a:endParaRPr lang="en-US" altLang="ko-KR" smtClean="0"/>
          </a:p>
          <a:p>
            <a:pPr lvl="1"/>
            <a:r>
              <a:rPr lang="ko-KR" altLang="en-US" smtClean="0"/>
              <a:t>내 컴퓨터의 파일</a:t>
            </a:r>
            <a:r>
              <a:rPr lang="en-US" altLang="ko-KR" smtClean="0"/>
              <a:t>/</a:t>
            </a:r>
            <a:r>
              <a:rPr lang="ko-KR" altLang="en-US" smtClean="0"/>
              <a:t>프린터 등의 자원을 다른 컴퓨터에서 공유할 수있게 하는 서비스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1)3</a:t>
            </a:r>
            <a:r>
              <a:rPr lang="ko-KR" altLang="en-US" smtClean="0"/>
              <a:t>가지 네트워크 구성요소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시스템 관리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시스템 유지보수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8291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인터넷 접속을 위한 </a:t>
            </a:r>
            <a:r>
              <a:rPr lang="en-US" altLang="ko-KR" smtClean="0"/>
              <a:t>IP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서브넷마스크</a:t>
            </a:r>
            <a:r>
              <a:rPr lang="en-US" altLang="ko-KR" smtClean="0"/>
              <a:t>, </a:t>
            </a:r>
            <a:r>
              <a:rPr lang="ko-KR" altLang="en-US" smtClean="0"/>
              <a:t>기본 게이트웨이</a:t>
            </a:r>
            <a:r>
              <a:rPr lang="en-US" altLang="ko-KR" smtClean="0"/>
              <a:t>, DNS</a:t>
            </a:r>
            <a:r>
              <a:rPr lang="ko-KR" altLang="en-US" smtClean="0"/>
              <a:t>서버 주소 등을 설정할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내 네트워크환경의 마우스 오른쪽버튼을 눌러나온 속성을 실행하면 로컬영역 속성창이 나온다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로컬영역 속성창의 </a:t>
            </a:r>
            <a:r>
              <a:rPr lang="en-US" altLang="ko-KR" smtClean="0"/>
              <a:t>“</a:t>
            </a:r>
            <a:r>
              <a:rPr lang="ko-KR" altLang="en-US" smtClean="0"/>
              <a:t>인터넷프로토콜</a:t>
            </a:r>
            <a:r>
              <a:rPr lang="en-US" altLang="ko-KR" smtClean="0"/>
              <a:t>(TCP/IP)”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선택하고 속성버튼을 누르면 인터넷프로토콜</a:t>
            </a:r>
            <a:r>
              <a:rPr lang="en-US" altLang="ko-KR" smtClean="0"/>
              <a:t>(TCP/IP) </a:t>
            </a:r>
            <a:r>
              <a:rPr lang="ko-KR" altLang="en-US" smtClean="0"/>
              <a:t>속성창이 뜨고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smtClean="0"/>
              <a:t>IP</a:t>
            </a:r>
            <a:r>
              <a:rPr lang="ko-KR" altLang="en-US" smtClean="0"/>
              <a:t>주소와 서브넷마스크</a:t>
            </a:r>
            <a:r>
              <a:rPr lang="en-US" altLang="ko-KR" smtClean="0"/>
              <a:t>, </a:t>
            </a:r>
            <a:r>
              <a:rPr lang="ko-KR" altLang="en-US" smtClean="0"/>
              <a:t>기본 게이트웨이</a:t>
            </a:r>
            <a:r>
              <a:rPr lang="en-US" altLang="ko-KR" smtClean="0"/>
              <a:t>, </a:t>
            </a:r>
            <a:r>
              <a:rPr lang="ko-KR" altLang="en-US" smtClean="0"/>
              <a:t>기본설정 </a:t>
            </a:r>
            <a:r>
              <a:rPr lang="en-US" altLang="ko-KR" smtClean="0"/>
              <a:t>DNS</a:t>
            </a:r>
            <a:r>
              <a:rPr lang="ko-KR" altLang="en-US" smtClean="0"/>
              <a:t>서버</a:t>
            </a:r>
            <a:r>
              <a:rPr lang="en-US" altLang="ko-KR" smtClean="0"/>
              <a:t>,</a:t>
            </a:r>
            <a:r>
              <a:rPr lang="ko-KR" altLang="en-US" smtClean="0"/>
              <a:t>보조 </a:t>
            </a:r>
            <a:r>
              <a:rPr lang="en-US" altLang="ko-KR" smtClean="0"/>
              <a:t>DNS</a:t>
            </a:r>
            <a:r>
              <a:rPr lang="ko-KR" altLang="en-US" smtClean="0"/>
              <a:t>서버의 주소를 세팅할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2)TCP/IP </a:t>
            </a:r>
            <a:r>
              <a:rPr lang="ko-KR" altLang="en-US" smtClean="0"/>
              <a:t>구성요소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3690897" cy="2767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357430"/>
            <a:ext cx="40481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2071670" y="4214818"/>
            <a:ext cx="1143008" cy="71438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00562" y="4143380"/>
            <a:ext cx="1857388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</a:t>
            </a:r>
            <a:r>
              <a:rPr lang="ko-KR" altLang="en-US" smtClean="0"/>
              <a:t>참고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ping </a:t>
            </a:r>
            <a:r>
              <a:rPr lang="ko-KR" altLang="en-US" smtClean="0"/>
              <a:t>테스트</a:t>
            </a:r>
            <a:endParaRPr lang="en-US" altLang="ko-KR" smtClean="0"/>
          </a:p>
          <a:p>
            <a:pPr lvl="1"/>
            <a:r>
              <a:rPr lang="ko-KR" altLang="en-US" smtClean="0"/>
              <a:t>컴퓨터가</a:t>
            </a:r>
            <a:r>
              <a:rPr lang="en-US" altLang="ko-KR" smtClean="0"/>
              <a:t> </a:t>
            </a:r>
            <a:r>
              <a:rPr lang="ko-KR" altLang="en-US" smtClean="0"/>
              <a:t>네트워크에 정상적으로 참여하고 있는지 확인하는 테스트</a:t>
            </a:r>
            <a:endParaRPr lang="en-US" altLang="ko-KR" smtClean="0"/>
          </a:p>
          <a:p>
            <a:pPr lvl="1"/>
            <a:r>
              <a:rPr lang="ko-KR" altLang="en-US" smtClean="0"/>
              <a:t>명령프람프트 창을 실행시켜 </a:t>
            </a:r>
            <a:r>
              <a:rPr lang="en-US" altLang="ko-KR" smtClean="0"/>
              <a:t>DOS</a:t>
            </a:r>
            <a:r>
              <a:rPr lang="ko-KR" altLang="en-US" smtClean="0"/>
              <a:t>모드로 만든 후 </a:t>
            </a:r>
            <a:r>
              <a:rPr lang="en-US" altLang="ko-KR" smtClean="0"/>
              <a:t>ping </a:t>
            </a:r>
            <a:r>
              <a:rPr lang="ko-KR" altLang="en-US" smtClean="0"/>
              <a:t>명령후 냄컴퓨터의 </a:t>
            </a:r>
            <a:r>
              <a:rPr lang="en-US" altLang="ko-KR" smtClean="0"/>
              <a:t>IP</a:t>
            </a:r>
            <a:r>
              <a:rPr lang="ko-KR" altLang="en-US" smtClean="0"/>
              <a:t>주소를 입력하면 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ipconfig</a:t>
            </a:r>
          </a:p>
          <a:p>
            <a:pPr lvl="1"/>
            <a:r>
              <a:rPr lang="ko-KR" altLang="en-US" smtClean="0"/>
              <a:t>명령프람프트 창을 실행시켜 </a:t>
            </a:r>
            <a:r>
              <a:rPr lang="en-US" altLang="ko-KR" smtClean="0"/>
              <a:t>DOS</a:t>
            </a:r>
            <a:r>
              <a:rPr lang="ko-KR" altLang="en-US" smtClean="0"/>
              <a:t>모드로 만든 후 </a:t>
            </a:r>
            <a:r>
              <a:rPr lang="en-US" altLang="ko-KR" smtClean="0"/>
              <a:t>ipconfig</a:t>
            </a:r>
            <a:r>
              <a:rPr lang="ko-KR" altLang="en-US" smtClean="0"/>
              <a:t>를 실행하면  </a:t>
            </a:r>
            <a:r>
              <a:rPr lang="en-US" altLang="ko-KR" smtClean="0"/>
              <a:t>MAC address, ip address, </a:t>
            </a:r>
            <a:r>
              <a:rPr lang="ko-KR" altLang="en-US" smtClean="0"/>
              <a:t>서브넷마스크</a:t>
            </a:r>
            <a:r>
              <a:rPr lang="en-US" altLang="ko-KR" smtClean="0"/>
              <a:t>, </a:t>
            </a:r>
            <a:r>
              <a:rPr lang="ko-KR" altLang="en-US" smtClean="0"/>
              <a:t>게이트웨이 등을 표시해준다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다음은 네트워크 프린터를 설정하는 방법에 대한 설명이다</a:t>
            </a:r>
            <a:r>
              <a:rPr lang="en-US" altLang="ko-KR" smtClean="0"/>
              <a:t>. </a:t>
            </a:r>
            <a:r>
              <a:rPr lang="ko-KR" altLang="en-US" smtClean="0"/>
              <a:t>설정 순서가 바르게 나열된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가</a:t>
            </a:r>
            <a:r>
              <a:rPr lang="en-US" altLang="ko-KR" smtClean="0"/>
              <a:t>) [</a:t>
            </a:r>
            <a:r>
              <a:rPr lang="ko-KR" altLang="en-US" smtClean="0"/>
              <a:t>프린터 및 팩스</a:t>
            </a:r>
            <a:r>
              <a:rPr lang="en-US" altLang="ko-KR" smtClean="0"/>
              <a:t>]</a:t>
            </a:r>
            <a:r>
              <a:rPr lang="ko-KR" altLang="en-US" smtClean="0"/>
              <a:t>에서 프린터 추가를 클릭하여 프린터 추가 마법사를 실행한다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나</a:t>
            </a:r>
            <a:r>
              <a:rPr lang="en-US" altLang="ko-KR" smtClean="0"/>
              <a:t>) </a:t>
            </a:r>
            <a:r>
              <a:rPr lang="ko-KR" altLang="en-US" smtClean="0"/>
              <a:t>프린터 찾아보기를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다</a:t>
            </a:r>
            <a:r>
              <a:rPr lang="en-US" altLang="ko-KR" smtClean="0"/>
              <a:t>) </a:t>
            </a:r>
            <a:r>
              <a:rPr lang="ko-KR" altLang="en-US" smtClean="0"/>
              <a:t>네트워크 프린터 또는 다른 컴퓨터에 연결되어 있는 프린터를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라</a:t>
            </a:r>
            <a:r>
              <a:rPr lang="en-US" altLang="ko-KR" smtClean="0"/>
              <a:t>) </a:t>
            </a:r>
            <a:r>
              <a:rPr lang="ko-KR" altLang="en-US" smtClean="0"/>
              <a:t>공유 프린터 목록에서 연결할 프린터를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마</a:t>
            </a:r>
            <a:r>
              <a:rPr lang="en-US" altLang="ko-KR" smtClean="0"/>
              <a:t>) </a:t>
            </a:r>
            <a:r>
              <a:rPr lang="ko-KR" altLang="en-US" smtClean="0"/>
              <a:t>화면에 나오는 지시에 따라 프린터의 연결을 마치면 프린터 아이콘이 프린터 및 팩스 폴더에 표시된다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나</a:t>
            </a:r>
            <a:r>
              <a:rPr lang="en-US" altLang="ko-KR" smtClean="0"/>
              <a:t>-</a:t>
            </a:r>
            <a:r>
              <a:rPr lang="ko-KR" altLang="en-US" smtClean="0"/>
              <a:t>다</a:t>
            </a:r>
            <a:r>
              <a:rPr lang="en-US" altLang="ko-KR" smtClean="0"/>
              <a:t>-</a:t>
            </a:r>
            <a:r>
              <a:rPr lang="ko-KR" altLang="en-US" smtClean="0"/>
              <a:t>라</a:t>
            </a:r>
            <a:r>
              <a:rPr lang="en-US" altLang="ko-KR" smtClean="0"/>
              <a:t>-</a:t>
            </a:r>
            <a:r>
              <a:rPr lang="ko-KR" altLang="en-US" smtClean="0"/>
              <a:t>마</a:t>
            </a:r>
            <a:r>
              <a:rPr lang="en-US" altLang="ko-KR" smtClean="0"/>
              <a:t>-</a:t>
            </a:r>
            <a:r>
              <a:rPr lang="ko-KR" altLang="en-US" smtClean="0"/>
              <a:t>가② 다</a:t>
            </a:r>
            <a:r>
              <a:rPr lang="en-US" altLang="ko-KR" smtClean="0"/>
              <a:t>-</a:t>
            </a:r>
            <a:r>
              <a:rPr lang="ko-KR" altLang="en-US" smtClean="0"/>
              <a:t>나</a:t>
            </a:r>
            <a:r>
              <a:rPr lang="en-US" altLang="ko-KR" smtClean="0"/>
              <a:t>-</a:t>
            </a:r>
            <a:r>
              <a:rPr lang="ko-KR" altLang="en-US" smtClean="0"/>
              <a:t>가</a:t>
            </a:r>
            <a:r>
              <a:rPr lang="en-US" altLang="ko-KR" smtClean="0"/>
              <a:t>-</a:t>
            </a:r>
            <a:r>
              <a:rPr lang="ko-KR" altLang="en-US" smtClean="0"/>
              <a:t>라</a:t>
            </a:r>
            <a:r>
              <a:rPr lang="en-US" altLang="ko-KR" smtClean="0"/>
              <a:t>-</a:t>
            </a:r>
            <a:r>
              <a:rPr lang="ko-KR" altLang="en-US" smtClean="0"/>
              <a:t>마</a:t>
            </a:r>
          </a:p>
          <a:p>
            <a:pPr lvl="1">
              <a:buNone/>
            </a:pPr>
            <a:r>
              <a:rPr lang="ko-KR" altLang="en-US" smtClean="0"/>
              <a:t>③ 가</a:t>
            </a:r>
            <a:r>
              <a:rPr lang="en-US" altLang="ko-KR" smtClean="0"/>
              <a:t>-</a:t>
            </a:r>
            <a:r>
              <a:rPr lang="ko-KR" altLang="en-US" smtClean="0"/>
              <a:t>다</a:t>
            </a:r>
            <a:r>
              <a:rPr lang="en-US" altLang="ko-KR" smtClean="0"/>
              <a:t>-</a:t>
            </a:r>
            <a:r>
              <a:rPr lang="ko-KR" altLang="en-US" smtClean="0"/>
              <a:t>나</a:t>
            </a:r>
            <a:r>
              <a:rPr lang="en-US" altLang="ko-KR" smtClean="0"/>
              <a:t>-</a:t>
            </a:r>
            <a:r>
              <a:rPr lang="ko-KR" altLang="en-US" smtClean="0"/>
              <a:t>라</a:t>
            </a:r>
            <a:r>
              <a:rPr lang="en-US" altLang="ko-KR" smtClean="0"/>
              <a:t>-</a:t>
            </a:r>
            <a:r>
              <a:rPr lang="ko-KR" altLang="en-US" smtClean="0"/>
              <a:t>마④ 마</a:t>
            </a:r>
            <a:r>
              <a:rPr lang="en-US" altLang="ko-KR" smtClean="0"/>
              <a:t>-</a:t>
            </a:r>
            <a:r>
              <a:rPr lang="ko-KR" altLang="en-US" smtClean="0"/>
              <a:t>가</a:t>
            </a:r>
            <a:r>
              <a:rPr lang="en-US" altLang="ko-KR" smtClean="0"/>
              <a:t>-</a:t>
            </a:r>
            <a:r>
              <a:rPr lang="ko-KR" altLang="en-US" smtClean="0"/>
              <a:t>나</a:t>
            </a:r>
            <a:r>
              <a:rPr lang="en-US" altLang="ko-KR" smtClean="0"/>
              <a:t>-</a:t>
            </a:r>
            <a:r>
              <a:rPr lang="ko-KR" altLang="en-US" smtClean="0"/>
              <a:t>다</a:t>
            </a:r>
            <a:r>
              <a:rPr lang="en-US" altLang="ko-KR" smtClean="0"/>
              <a:t>-</a:t>
            </a:r>
            <a:r>
              <a:rPr lang="ko-KR" altLang="en-US" smtClean="0"/>
              <a:t>라</a:t>
            </a:r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다음 중 </a:t>
            </a:r>
            <a:r>
              <a:rPr lang="en-US" altLang="ko-KR" smtClean="0"/>
              <a:t>NetBEUI(NetBIOS Extended User Interface)</a:t>
            </a:r>
            <a:r>
              <a:rPr lang="ko-KR" altLang="en-US" smtClean="0"/>
              <a:t>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</a:t>
            </a:r>
            <a:r>
              <a:rPr lang="en-US" altLang="ko-KR" smtClean="0"/>
              <a:t>Microsoft </a:t>
            </a:r>
            <a:r>
              <a:rPr lang="ko-KR" altLang="en-US" smtClean="0"/>
              <a:t>네트워킹 고유의 네트워크 프로토콜이다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이 프로토콜은 토큰 링 소스 라우팅 방식만 사용할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</a:t>
            </a:r>
            <a:r>
              <a:rPr lang="en-US" altLang="ko-KR" smtClean="0"/>
              <a:t>NetBEUI</a:t>
            </a:r>
            <a:r>
              <a:rPr lang="ko-KR" altLang="en-US" smtClean="0"/>
              <a:t>는 </a:t>
            </a:r>
            <a:r>
              <a:rPr lang="en-US" altLang="ko-KR" smtClean="0"/>
              <a:t>Microsoft</a:t>
            </a:r>
            <a:r>
              <a:rPr lang="ko-KR" altLang="en-US" smtClean="0"/>
              <a:t>가 구현한 </a:t>
            </a:r>
            <a:r>
              <a:rPr lang="en-US" altLang="ko-KR" smtClean="0"/>
              <a:t>NetBIOS </a:t>
            </a:r>
            <a:r>
              <a:rPr lang="ko-KR" altLang="en-US" smtClean="0"/>
              <a:t>표준이다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보통 </a:t>
            </a:r>
            <a:r>
              <a:rPr lang="en-US" altLang="ko-KR" smtClean="0"/>
              <a:t>1000</a:t>
            </a:r>
            <a:r>
              <a:rPr lang="ko-KR" altLang="en-US" smtClean="0"/>
              <a:t>대 이상의 클라이언트를 가지는 부서 규모인 </a:t>
            </a:r>
            <a:r>
              <a:rPr lang="en-US" altLang="ko-KR" smtClean="0"/>
              <a:t>WAN</a:t>
            </a:r>
            <a:r>
              <a:rPr lang="ko-KR" altLang="en-US" smtClean="0"/>
              <a:t>에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한글 </a:t>
            </a:r>
            <a:r>
              <a:rPr lang="en-US" altLang="ko-KR" smtClean="0"/>
              <a:t>Windows XP</a:t>
            </a:r>
            <a:r>
              <a:rPr lang="ko-KR" altLang="en-US" smtClean="0"/>
              <a:t>의 네트워크에서 드라이브 또는 폴더 공유에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다른 사용자가 공유 폴더의 파일을 변경할 수 있도록 하려면 ‘네트워크 사용자가 내 파일을 변경할 수 있음’ 확인란을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</a:t>
            </a:r>
            <a:r>
              <a:rPr lang="en-US" altLang="ko-KR" smtClean="0"/>
              <a:t>Guest</a:t>
            </a:r>
            <a:r>
              <a:rPr lang="ko-KR" altLang="en-US" smtClean="0"/>
              <a:t>로 로그인하여 공유 폴더를 만들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탐색기에서 폴더를 선택한 후에 단축 메뉴의 공유 및 보안 항목을 선택하여 공유를 설정할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네트워크에서 폴더 공유 확인란을 사용할 수 없으면 이 컴퓨터는 네트워크에 있지 않은 것이다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원격데스크 탑을 사용하다보면 일반적으로 네트워크 연결이 안되는 경우가 있다</a:t>
            </a:r>
            <a:r>
              <a:rPr lang="en-US" altLang="ko-KR" smtClean="0"/>
              <a:t>. </a:t>
            </a:r>
            <a:r>
              <a:rPr lang="ko-KR" altLang="en-US" smtClean="0"/>
              <a:t>원인을 찾는 방법으로 가장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방화벽과 같은 외부적인 요인</a:t>
            </a:r>
          </a:p>
          <a:p>
            <a:pPr lvl="1">
              <a:buNone/>
            </a:pPr>
            <a:r>
              <a:rPr lang="ko-KR" altLang="en-US" smtClean="0"/>
              <a:t>② 원격데스크 탑 설정 확인</a:t>
            </a:r>
          </a:p>
          <a:p>
            <a:pPr lvl="1">
              <a:buNone/>
            </a:pPr>
            <a:r>
              <a:rPr lang="ko-KR" altLang="en-US" smtClean="0"/>
              <a:t>③ </a:t>
            </a:r>
            <a:r>
              <a:rPr lang="en-US" altLang="ko-KR" smtClean="0"/>
              <a:t>Ping</a:t>
            </a:r>
            <a:r>
              <a:rPr lang="ko-KR" altLang="en-US" smtClean="0"/>
              <a:t>과 같은 도구를 이용</a:t>
            </a:r>
          </a:p>
          <a:p>
            <a:pPr lvl="1">
              <a:buNone/>
            </a:pPr>
            <a:r>
              <a:rPr lang="ko-KR" altLang="en-US" smtClean="0"/>
              <a:t>④ </a:t>
            </a:r>
            <a:r>
              <a:rPr lang="en-US" altLang="ko-KR" smtClean="0"/>
              <a:t>[</a:t>
            </a:r>
            <a:r>
              <a:rPr lang="ko-KR" altLang="en-US" smtClean="0"/>
              <a:t>탐색기</a:t>
            </a:r>
            <a:r>
              <a:rPr lang="en-US" altLang="ko-KR" smtClean="0"/>
              <a:t>]-[</a:t>
            </a:r>
            <a:r>
              <a:rPr lang="ko-KR" altLang="en-US" smtClean="0"/>
              <a:t>도구</a:t>
            </a:r>
            <a:r>
              <a:rPr lang="en-US" altLang="ko-KR" smtClean="0"/>
              <a:t>]-[</a:t>
            </a:r>
            <a:r>
              <a:rPr lang="ko-KR" altLang="en-US" smtClean="0"/>
              <a:t>폴더옵션</a:t>
            </a:r>
            <a:r>
              <a:rPr lang="en-US" altLang="ko-KR" smtClean="0"/>
              <a:t>]-[</a:t>
            </a:r>
            <a:r>
              <a:rPr lang="ko-KR" altLang="en-US" smtClean="0"/>
              <a:t>보기</a:t>
            </a:r>
            <a:r>
              <a:rPr lang="en-US" altLang="ko-KR" smtClean="0"/>
              <a:t>]-[</a:t>
            </a:r>
            <a:r>
              <a:rPr lang="ko-KR" altLang="en-US" smtClean="0"/>
              <a:t>기본값 복원</a:t>
            </a:r>
            <a:r>
              <a:rPr lang="en-US" altLang="ko-KR" smtClean="0"/>
              <a:t>]</a:t>
            </a:r>
            <a:r>
              <a:rPr lang="ko-KR" altLang="en-US" smtClean="0"/>
              <a:t>으로 원인 색출</a:t>
            </a:r>
          </a:p>
          <a:p>
            <a:pPr lvl="1"/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다음 중 한글 </a:t>
            </a:r>
            <a:r>
              <a:rPr lang="en-US" altLang="ko-KR" smtClean="0"/>
              <a:t>Windows XP</a:t>
            </a:r>
            <a:r>
              <a:rPr lang="ko-KR" altLang="en-US" smtClean="0"/>
              <a:t>에서 네트워크 공유에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다른 사람들이 자신의 자료에 접근하여 사용할 수 있도록 설정해 놓은 것이다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프로그램</a:t>
            </a:r>
            <a:r>
              <a:rPr lang="en-US" altLang="ko-KR" smtClean="0"/>
              <a:t>, </a:t>
            </a:r>
            <a:r>
              <a:rPr lang="ko-KR" altLang="en-US" smtClean="0"/>
              <a:t>문서</a:t>
            </a:r>
            <a:r>
              <a:rPr lang="en-US" altLang="ko-KR" smtClean="0"/>
              <a:t>, </a:t>
            </a:r>
            <a:r>
              <a:rPr lang="ko-KR" altLang="en-US" smtClean="0"/>
              <a:t>비디오</a:t>
            </a:r>
            <a:r>
              <a:rPr lang="en-US" altLang="ko-KR" smtClean="0"/>
              <a:t>, </a:t>
            </a:r>
            <a:r>
              <a:rPr lang="ko-KR" altLang="en-US" smtClean="0"/>
              <a:t>소리</a:t>
            </a:r>
            <a:r>
              <a:rPr lang="en-US" altLang="ko-KR" smtClean="0"/>
              <a:t>, </a:t>
            </a:r>
            <a:r>
              <a:rPr lang="ko-KR" altLang="en-US" smtClean="0"/>
              <a:t>그림 등의 데이터에 대하여 공유가 가능하다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내 컴퓨터에 연결되어 있는 프린터를 다른 컴퓨터에서 사용할 수 있도록 프린터 공유가 가능하다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공유된 폴더는 자동으로 보안이 적용되어 삭제할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시스템 관리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시스템 유지보수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smtClean="0"/>
              <a:t>네트워크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142984"/>
            <a:ext cx="8543956" cy="4757758"/>
          </a:xfrm>
        </p:spPr>
        <p:txBody>
          <a:bodyPr/>
          <a:lstStyle/>
          <a:p>
            <a:r>
              <a:rPr lang="en-US" altLang="ko-KR" smtClean="0">
                <a:solidFill>
                  <a:srgbClr val="000099"/>
                </a:solidFill>
              </a:rPr>
              <a:t>1) </a:t>
            </a:r>
            <a:r>
              <a:rPr lang="ko-KR" altLang="en-US" smtClean="0">
                <a:solidFill>
                  <a:srgbClr val="000099"/>
                </a:solidFill>
              </a:rPr>
              <a:t>윈도우즈 작업관리자</a:t>
            </a:r>
            <a:endParaRPr lang="en-US" altLang="ko-KR" smtClean="0">
              <a:solidFill>
                <a:srgbClr val="000099"/>
              </a:solidFill>
            </a:endParaRPr>
          </a:p>
          <a:p>
            <a:r>
              <a:rPr lang="ko-KR" altLang="en-US" smtClean="0"/>
              <a:t>컴퓨터에서 현재 실행중인 프로그램과 프로세스에 대한 정보를 제공하며 응답하지 않는 프로그램을 강제로 종료하고자 할 때 사용한다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z="2400" smtClean="0"/>
              <a:t>작업표시줄의 바로가기메뉴에서 </a:t>
            </a:r>
            <a:r>
              <a:rPr lang="en-US" altLang="ko-KR" sz="2400" smtClean="0"/>
              <a:t>“</a:t>
            </a:r>
            <a:r>
              <a:rPr lang="ko-KR" altLang="en-US" sz="2400" smtClean="0"/>
              <a:t>작업관리자</a:t>
            </a:r>
            <a:r>
              <a:rPr lang="en-US" altLang="ko-KR" sz="2400" smtClean="0"/>
              <a:t>”</a:t>
            </a:r>
            <a:r>
              <a:rPr lang="ko-KR" altLang="en-US" sz="2400" smtClean="0"/>
              <a:t>선택</a:t>
            </a:r>
            <a:endParaRPr lang="en-US" altLang="ko-KR" sz="2400" smtClean="0"/>
          </a:p>
          <a:p>
            <a:pPr lvl="1"/>
            <a:r>
              <a:rPr lang="en-US" altLang="ko-KR" sz="2400" smtClean="0"/>
              <a:t>Ctrl+Alt+Del</a:t>
            </a:r>
          </a:p>
          <a:p>
            <a:pPr lvl="1"/>
            <a:r>
              <a:rPr lang="en-US" altLang="ko-KR" sz="2400" smtClean="0"/>
              <a:t>Ctrl+shift+Esc</a:t>
            </a:r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시스템관리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428736"/>
            <a:ext cx="4191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85786" y="571480"/>
            <a:ext cx="392909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HY동녘M" pitchFamily="18" charset="-127"/>
                <a:ea typeface="HY동녘M" pitchFamily="18" charset="-127"/>
              </a:rPr>
              <a:t>작업관리자 창</a:t>
            </a:r>
            <a:endParaRPr lang="ko-KR" altLang="en-US" sz="36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643050"/>
            <a:ext cx="364333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1)</a:t>
            </a:r>
            <a:r>
              <a:rPr lang="ko-KR" altLang="en-US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응용프로그램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실행중인 프로그램의 목록을 확인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주로 응답없음으로 나타나는 프로그램을 종료시킬때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유용하게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사용된다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000108"/>
            <a:ext cx="4191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1571613"/>
            <a:ext cx="3714776" cy="325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2)</a:t>
            </a:r>
            <a:r>
              <a:rPr lang="ko-KR" altLang="en-US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프로세스</a:t>
            </a:r>
            <a:endParaRPr lang="en-US" altLang="ko-KR" sz="3200" smtClean="0">
              <a:solidFill>
                <a:srgbClr val="7030A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실행중인 프로세스에 대해 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CPU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및 메모리 사용에 대한 자세한 정보를 표시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싱행중인 프로세스를 선택적으로 종료할 수 있다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85860"/>
            <a:ext cx="4191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571612"/>
            <a:ext cx="371477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3)</a:t>
            </a:r>
            <a:r>
              <a:rPr lang="ko-KR" altLang="en-US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성능</a:t>
            </a:r>
            <a:endParaRPr lang="en-US" altLang="ko-KR" sz="3200" smtClean="0">
              <a:solidFill>
                <a:srgbClr val="7030A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CPU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와 메모리의 사용현황을 막대와 곡선 그래프로 나타낸다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71546"/>
            <a:ext cx="4191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571612"/>
            <a:ext cx="371477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4)</a:t>
            </a:r>
            <a:r>
              <a:rPr lang="ko-KR" altLang="en-US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네트워킹</a:t>
            </a:r>
            <a:endParaRPr lang="en-US" altLang="ko-KR" sz="3200" smtClean="0">
              <a:solidFill>
                <a:srgbClr val="7030A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네트워크 사용현황을 그래프로 나타낸다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네트워크 이용율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연결속도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상태 등 네트워크의 연결상태를 나타내준다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214422"/>
            <a:ext cx="4191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571612"/>
            <a:ext cx="371477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5)</a:t>
            </a:r>
            <a:r>
              <a:rPr lang="ko-KR" altLang="en-US" sz="3200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사용자</a:t>
            </a:r>
            <a:endParaRPr lang="en-US" altLang="ko-KR" sz="3200" smtClean="0">
              <a:solidFill>
                <a:srgbClr val="7030A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컴퓨터에 로그인 되어있는 모든 사용자를 표시해준다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특정 사용자에게 메시지를 보내거나 강제로 로그오프시킬수도 있다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컴퓨터에 설치되어 있는 모든 </a:t>
            </a:r>
            <a:r>
              <a:rPr lang="en-US" altLang="ko-KR" sz="2400" smtClean="0"/>
              <a:t>h/w, s/w</a:t>
            </a:r>
            <a:r>
              <a:rPr lang="ko-KR" altLang="en-US" sz="2400" smtClean="0"/>
              <a:t>의 실행정보를 한 곳에 모아놓은 계층구조로 이루어진 </a:t>
            </a:r>
            <a:r>
              <a:rPr lang="en-US" altLang="ko-KR" sz="2400" smtClean="0"/>
              <a:t>DB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레지스트리의 내용은 기계어로 되어있어 메모장과 같은 텍스트 편집기로는 확인할 수 없다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C:\Windows\System32\config </a:t>
            </a:r>
            <a:r>
              <a:rPr lang="ko-KR" altLang="en-US" sz="2400" smtClean="0"/>
              <a:t>폴더에 여러 개의 파일로 레지스트리 관련 내용이 존재한다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DEFAULT:</a:t>
            </a:r>
            <a:r>
              <a:rPr lang="ko-KR" altLang="en-US" sz="2000" smtClean="0"/>
              <a:t>기본 레지스트리 화일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SAM(Security Account Manager):</a:t>
            </a:r>
            <a:r>
              <a:rPr lang="ko-KR" altLang="en-US" sz="2000" smtClean="0"/>
              <a:t>보안계정관리자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SECURITY:</a:t>
            </a:r>
            <a:r>
              <a:rPr lang="ko-KR" altLang="en-US" sz="2000" smtClean="0"/>
              <a:t>보안관련 레지스트리 화일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SOFTWARE:</a:t>
            </a:r>
            <a:r>
              <a:rPr lang="ko-KR" altLang="en-US" sz="2000" smtClean="0"/>
              <a:t>응용프로그램관련 레지스트리 화일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SYSTEM</a:t>
            </a:r>
            <a:r>
              <a:rPr lang="ko-KR" altLang="en-US" sz="2000" smtClean="0"/>
              <a:t> </a:t>
            </a:r>
            <a:r>
              <a:rPr lang="en-US" altLang="ko-KR" sz="2000" smtClean="0"/>
              <a:t>:</a:t>
            </a:r>
            <a:r>
              <a:rPr lang="ko-KR" altLang="en-US" sz="2000" smtClean="0"/>
              <a:t>시스템관련 레지스트리 화일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1.2)</a:t>
            </a:r>
            <a:r>
              <a:rPr lang="ko-KR" altLang="en-US" smtClean="0"/>
              <a:t>레지스트리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1202</Words>
  <Application>Microsoft Office PowerPoint</Application>
  <PresentationFormat>화면 슬라이드 쇼(4:3)</PresentationFormat>
  <Paragraphs>140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고구려 벽화</vt:lpstr>
      <vt:lpstr>9장. 시스템관리및 네트워크</vt:lpstr>
      <vt:lpstr>INDEX</vt:lpstr>
      <vt:lpstr>1. 시스템관리</vt:lpstr>
      <vt:lpstr>슬라이드 4</vt:lpstr>
      <vt:lpstr>슬라이드 5</vt:lpstr>
      <vt:lpstr>슬라이드 6</vt:lpstr>
      <vt:lpstr>슬라이드 7</vt:lpstr>
      <vt:lpstr>슬라이드 8</vt:lpstr>
      <vt:lpstr>1.2)레지스트리</vt:lpstr>
      <vt:lpstr>슬라이드 10</vt:lpstr>
      <vt:lpstr>1.3) 디스크검사</vt:lpstr>
      <vt:lpstr>2. 시스템 유지보수1) 보안 센터</vt:lpstr>
      <vt:lpstr>슬라이드 13</vt:lpstr>
      <vt:lpstr>2.2) Windows 방화벽</vt:lpstr>
      <vt:lpstr>①일반탭</vt:lpstr>
      <vt:lpstr>②예외 탭</vt:lpstr>
      <vt:lpstr>③고급 탭</vt:lpstr>
      <vt:lpstr>3. 네트워크</vt:lpstr>
      <vt:lpstr>1)3가지 네트워크 구성요소</vt:lpstr>
      <vt:lpstr>2)TCP/IP 구성요소</vt:lpstr>
      <vt:lpstr>슬라이드 21</vt:lpstr>
      <vt:lpstr>&lt;참고&gt;</vt:lpstr>
      <vt:lpstr>기출문제풀이1(2급 2008년 3회)</vt:lpstr>
      <vt:lpstr>기출문제풀이2 (1급 2008년 1회)</vt:lpstr>
      <vt:lpstr>기출문제풀이3 (1급 2008년 1회)</vt:lpstr>
      <vt:lpstr>기출문제풀이4 (1급 2008년 2회)</vt:lpstr>
      <vt:lpstr>기출문제풀이5 (1급 2008년 2회)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147</cp:revision>
  <dcterms:created xsi:type="dcterms:W3CDTF">2012-01-12T16:29:24Z</dcterms:created>
  <dcterms:modified xsi:type="dcterms:W3CDTF">2012-03-03T18:12:00Z</dcterms:modified>
</cp:coreProperties>
</file>