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3" r:id="rId5"/>
    <p:sldId id="298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292" r:id="rId14"/>
    <p:sldId id="284" r:id="rId15"/>
    <p:sldId id="288" r:id="rId16"/>
    <p:sldId id="291" r:id="rId17"/>
    <p:sldId id="287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33" autoAdjust="0"/>
    <p:restoredTop sz="94660"/>
  </p:normalViewPr>
  <p:slideViewPr>
    <p:cSldViewPr>
      <p:cViewPr>
        <p:scale>
          <a:sx n="100" d="100"/>
          <a:sy n="100" d="100"/>
        </p:scale>
        <p:origin x="-2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15304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4000" smtClean="0"/>
              <a:t>SP16</a:t>
            </a:r>
            <a:r>
              <a:rPr lang="ko-KR" altLang="en-US" sz="4000" smtClean="0"/>
              <a:t>장</a:t>
            </a:r>
            <a:r>
              <a:rPr lang="en-US" altLang="ko-KR" sz="4000" smtClean="0"/>
              <a:t>. </a:t>
            </a:r>
            <a:r>
              <a:rPr lang="ko-KR" altLang="en-US" sz="4000" smtClean="0"/>
              <a:t>매크로작성</a:t>
            </a:r>
            <a:endParaRPr lang="ko-KR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4886549" cy="1785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6156176" y="1268760"/>
            <a:ext cx="2304256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나머지 셀들은 채우기 핸들로 끌어서 채운다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84984"/>
            <a:ext cx="4428927" cy="2773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508104" y="3284984"/>
            <a:ext cx="2304256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개발도구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탭으로 이동해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기록중지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아이콘을 눌러 매크로를 중지한다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2"/>
            <a:ext cx="4320977" cy="2717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모서리가 둥근 직사각형 2"/>
          <p:cNvSpPr/>
          <p:nvPr/>
        </p:nvSpPr>
        <p:spPr>
          <a:xfrm>
            <a:off x="2123728" y="1844824"/>
            <a:ext cx="28803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92080" y="908720"/>
            <a:ext cx="3312368" cy="21602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작성된 매크로를 버튼과 연결하기 위해서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개발도구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탭의 삽입아이콘을 눌러 단추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양식컨트롤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)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실행한다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64088" y="3861048"/>
            <a:ext cx="3312368" cy="24482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단추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양식컨트롤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)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누르면 마우스 포인터가 가는 십자가로 변하고 적당한 위치에 그려주면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매크로 지정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대화상자가 실행된다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이때 총점이라는 매크로와 연결하면 된다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17032"/>
            <a:ext cx="4297363" cy="2412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4"/>
            <a:ext cx="5526063" cy="2890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모서리가 둥근 직사각형 2"/>
          <p:cNvSpPr/>
          <p:nvPr/>
        </p:nvSpPr>
        <p:spPr>
          <a:xfrm>
            <a:off x="4283968" y="1628800"/>
            <a:ext cx="720080" cy="1296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47864" y="4149080"/>
            <a:ext cx="3312368" cy="21602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단추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양식컨트롤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)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의 캡션은 사용자가 임의로 변경가능하며 그 단츠를 누르면 한꺼번에 총점이 구해지는 것을 확인할 수 있다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18457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 smtClean="0"/>
              <a:t>1. ‘</a:t>
            </a:r>
            <a:r>
              <a:rPr lang="ko-KR" altLang="en-US" b="1" dirty="0" smtClean="0"/>
              <a:t>매크로 작성’ 시트의 ‘컴퓨터활용 성적표’ 표에서 다음과 같은 기능을 수행하는 매크로를 작성하고 실행하시오</a:t>
            </a:r>
            <a:r>
              <a:rPr lang="en-US" altLang="ko-KR" b="1" dirty="0" smtClean="0"/>
              <a:t>. &lt;</a:t>
            </a:r>
            <a:r>
              <a:rPr lang="ko-KR" altLang="en-US" b="1" dirty="0" smtClean="0"/>
              <a:t>각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점</a:t>
            </a:r>
            <a:r>
              <a:rPr lang="en-US" altLang="ko-KR" b="1" dirty="0" smtClean="0"/>
              <a:t>&gt;</a:t>
            </a:r>
            <a:endParaRPr lang="ko-KR" altLang="en-US" b="1" dirty="0" smtClean="0"/>
          </a:p>
          <a:p>
            <a:r>
              <a:rPr lang="ko-KR" altLang="en-US" dirty="0" smtClean="0"/>
              <a:t>① 총점</a:t>
            </a:r>
            <a:r>
              <a:rPr lang="en-US" altLang="ko-KR" dirty="0" smtClean="0"/>
              <a:t>[D4:D10] </a:t>
            </a:r>
            <a:r>
              <a:rPr lang="ko-KR" altLang="en-US" dirty="0" smtClean="0"/>
              <a:t>영역에 출석</a:t>
            </a:r>
            <a:r>
              <a:rPr lang="en-US" altLang="ko-KR" dirty="0" smtClean="0"/>
              <a:t>[D4:B10]</a:t>
            </a:r>
            <a:r>
              <a:rPr lang="ko-KR" altLang="en-US" dirty="0" smtClean="0"/>
              <a:t>과 실기</a:t>
            </a:r>
            <a:r>
              <a:rPr lang="en-US" altLang="ko-KR" dirty="0" smtClean="0"/>
              <a:t>[C4:C10[</a:t>
            </a:r>
            <a:r>
              <a:rPr lang="ko-KR" altLang="en-US" dirty="0" smtClean="0"/>
              <a:t>의 합을 자동합계 기능을 이용하여 계산하는 매크로를 생성하고 매크로 이름은 ‘총점’으로 정의하시오</a:t>
            </a:r>
          </a:p>
          <a:p>
            <a:r>
              <a:rPr lang="en-US" altLang="ko-KR" dirty="0" smtClean="0"/>
              <a:t>‣ ‘</a:t>
            </a:r>
            <a:r>
              <a:rPr lang="ko-KR" altLang="en-US" dirty="0" smtClean="0"/>
              <a:t>총점’ 매크로는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도형</a:t>
            </a:r>
            <a:r>
              <a:rPr lang="en-US" altLang="ko-KR" dirty="0" smtClean="0"/>
              <a:t>]-[</a:t>
            </a:r>
            <a:r>
              <a:rPr lang="ko-KR" altLang="en-US" dirty="0" smtClean="0"/>
              <a:t>기본도형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‘육각형’에 지정한 후 실행토록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도형의 텍스트를 ‘총점’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입력하여 동일 시트</a:t>
            </a:r>
            <a:r>
              <a:rPr lang="en-US" altLang="ko-KR" dirty="0" smtClean="0"/>
              <a:t>[G4:G5] </a:t>
            </a:r>
            <a:r>
              <a:rPr lang="ko-KR" altLang="en-US" dirty="0" smtClean="0"/>
              <a:t>영역에 위치시키시오</a:t>
            </a:r>
          </a:p>
          <a:p>
            <a:r>
              <a:rPr lang="ko-KR" altLang="en-US" dirty="0" smtClean="0"/>
              <a:t>② </a:t>
            </a:r>
            <a:r>
              <a:rPr lang="en-US" altLang="ko-KR" dirty="0" smtClean="0"/>
              <a:t>[A3:D10] </a:t>
            </a:r>
            <a:r>
              <a:rPr lang="ko-KR" altLang="en-US" dirty="0" smtClean="0"/>
              <a:t>영역에 대하여 테두리 스타일을 ‘모든 테두리’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 스타일은 ‘실선’으로 적용하는 매크로를 생성하고 매크로 이름은 ‘윤곽선’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지정</a:t>
            </a:r>
          </a:p>
          <a:p>
            <a:r>
              <a:rPr lang="en-US" altLang="ko-KR" dirty="0" smtClean="0"/>
              <a:t>‣ ‘</a:t>
            </a:r>
            <a:r>
              <a:rPr lang="ko-KR" altLang="en-US" dirty="0" smtClean="0"/>
              <a:t>윤곽선’ 매크로에는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도형</a:t>
            </a:r>
            <a:r>
              <a:rPr lang="en-US" altLang="ko-KR" dirty="0" smtClean="0"/>
              <a:t>]-[</a:t>
            </a:r>
            <a:r>
              <a:rPr lang="ko-KR" altLang="en-US" dirty="0" smtClean="0"/>
              <a:t>기본도형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‘액자’에 지정한 후 실행토록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도형의 텍스트를 ‘윤곽선’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입력하여 동일 시트</a:t>
            </a:r>
            <a:r>
              <a:rPr lang="en-US" altLang="ko-KR" dirty="0" smtClean="0"/>
              <a:t>[G7:G8] </a:t>
            </a:r>
            <a:r>
              <a:rPr lang="ko-KR" altLang="en-US" dirty="0" smtClean="0"/>
              <a:t>영역에 위치시키시오</a:t>
            </a:r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커서가 어느 위치에 있어도 매크로가 실행되어야 정답으로 인정됨</a:t>
            </a:r>
            <a:endParaRPr lang="ko-KR" altLang="en-US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548680"/>
            <a:ext cx="8554805" cy="67683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600" dirty="0" smtClean="0"/>
              <a:t>기출문제실습</a:t>
            </a:r>
            <a:r>
              <a:rPr lang="en-US" altLang="ko-KR" sz="3600" dirty="0" smtClean="0"/>
              <a:t>(2006</a:t>
            </a:r>
            <a:r>
              <a:rPr lang="ko-KR" altLang="en-US" sz="3600" dirty="0" smtClean="0"/>
              <a:t>년 </a:t>
            </a:r>
            <a:r>
              <a:rPr lang="en-US" altLang="ko-KR" sz="3600" dirty="0" smtClean="0"/>
              <a:t>1</a:t>
            </a:r>
            <a:r>
              <a:rPr lang="ko-KR" altLang="en-US" sz="3600" dirty="0" smtClean="0"/>
              <a:t>회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 다음 중 매크로에 관한 설명으로 가장 옳지 않은 것은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① 매크로 작성 방법은 ‘새 매크로 기록’과 ‘</a:t>
            </a:r>
            <a:r>
              <a:rPr lang="en-US" altLang="ko-KR" dirty="0" smtClean="0"/>
              <a:t>Visual Basic Editor’</a:t>
            </a:r>
            <a:r>
              <a:rPr lang="ko-KR" altLang="en-US" dirty="0" smtClean="0"/>
              <a:t>를 이용하는 방법이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② 엑셀에서 이미 사용하고 있는 단축키는 매크로의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키로 지정할 수 없다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③ 함수를 이용하거나 값을 입력하는 작업도 매크로로 기록할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④ 매크로를 활용하면 자주 사용되는 복잡한 작업을 단순한 명령으로 실행할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1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 다음 중 매크로에 대한 설명으로 옳지 않은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</a:t>
            </a:r>
            <a:r>
              <a:rPr lang="ko-KR" altLang="en-US" dirty="0" smtClean="0"/>
              <a:t>매크로 이름에는 특수 문자</a:t>
            </a:r>
            <a:r>
              <a:rPr lang="en-US" altLang="ko-KR" dirty="0" smtClean="0"/>
              <a:t>(+,-,&amp;,*,?)</a:t>
            </a:r>
            <a:r>
              <a:rPr lang="ko-KR" altLang="en-US" dirty="0" smtClean="0"/>
              <a:t>가 포함될 수 없으며 공백도 포함될 수 없다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② </a:t>
            </a:r>
            <a:r>
              <a:rPr lang="ko-KR" altLang="en-US" dirty="0" smtClean="0"/>
              <a:t>매크로의 바로 가기 키는 기본적으로</a:t>
            </a:r>
            <a:r>
              <a:rPr lang="en-US" altLang="ko-KR" dirty="0" smtClean="0"/>
              <a:t>&lt;Alt&gt;</a:t>
            </a:r>
            <a:r>
              <a:rPr lang="ko-KR" altLang="en-US" dirty="0" smtClean="0"/>
              <a:t>가 지정되어 있으며 새로운 알파벳 문자를 바로 가기 키로 지정할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③ </a:t>
            </a:r>
            <a:r>
              <a:rPr lang="ko-KR" altLang="en-US" dirty="0" smtClean="0"/>
              <a:t>매크로 대화상자의 설명은 매크로 실행과는 관계가 없는 주석을 기록하는 것으로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베이직 편집기 창에서 보면 작은 따옴표</a:t>
            </a:r>
            <a:r>
              <a:rPr lang="en-US" altLang="ko-KR" dirty="0" smtClean="0"/>
              <a:t>(')</a:t>
            </a:r>
            <a:r>
              <a:rPr lang="ko-KR" altLang="en-US" dirty="0" smtClean="0"/>
              <a:t>로 시작한다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④ </a:t>
            </a:r>
            <a:r>
              <a:rPr lang="ko-KR" altLang="en-US" dirty="0" smtClean="0"/>
              <a:t>절대 참조로 기록된 매크로를 실행하면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셀의 위치에 상관없이 매크로를 기록할 때 지정한 셀에 매크로가 적용된다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2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2011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 다음 중 작성된 매크로의 내용을 수정하는 방법으로 옳은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</a:t>
            </a:r>
            <a:r>
              <a:rPr lang="ko-KR" altLang="en-US" dirty="0" smtClean="0"/>
              <a:t>작성된 매크로는 수정할 수 없으므로 </a:t>
            </a:r>
            <a:r>
              <a:rPr lang="ko-KR" altLang="en-US" dirty="0" err="1" smtClean="0"/>
              <a:t>재작성해야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② [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] → [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] → [Microsoft Script Editor]</a:t>
            </a:r>
            <a:r>
              <a:rPr lang="ko-KR" altLang="en-US" dirty="0" smtClean="0"/>
              <a:t>를 사용하여 수정해야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③ [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] → [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] → [</a:t>
            </a:r>
            <a:r>
              <a:rPr lang="ko-KR" altLang="en-US" dirty="0" smtClean="0"/>
              <a:t>새 매크로 기록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매크로 기록</a:t>
            </a:r>
            <a:r>
              <a:rPr lang="en-US" altLang="ko-KR" dirty="0" smtClean="0"/>
              <a:t>]</a:t>
            </a:r>
            <a:r>
              <a:rPr lang="ko-KR" altLang="en-US" dirty="0" smtClean="0"/>
              <a:t>대화상자의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이용하여 수정해야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④ [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] → [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] → [Visual Basic Editor]</a:t>
            </a:r>
            <a:r>
              <a:rPr lang="ko-KR" altLang="en-US" dirty="0" smtClean="0"/>
              <a:t>를 사용하여 수정해야 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3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2011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②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②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smtClean="0"/>
              <a:t>④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/>
              <a:t>1. </a:t>
            </a:r>
            <a:r>
              <a:rPr lang="ko-KR" altLang="en-US" sz="4000" dirty="0" smtClean="0"/>
              <a:t>매크로 개념</a:t>
            </a:r>
            <a:endParaRPr lang="en-US" altLang="ko-KR" sz="4000" dirty="0" smtClean="0"/>
          </a:p>
          <a:p>
            <a:pPr>
              <a:lnSpc>
                <a:spcPct val="150000"/>
              </a:lnSpc>
            </a:pPr>
            <a:r>
              <a:rPr lang="en-US" altLang="ko-KR" sz="4000" dirty="0" smtClean="0"/>
              <a:t>2. [</a:t>
            </a:r>
            <a:r>
              <a:rPr lang="ko-KR" altLang="en-US" sz="4000" dirty="0" smtClean="0"/>
              <a:t>매크로 기록</a:t>
            </a:r>
            <a:r>
              <a:rPr lang="en-US" altLang="ko-KR" sz="4000" dirty="0" smtClean="0"/>
              <a:t>]</a:t>
            </a:r>
            <a:r>
              <a:rPr lang="ko-KR" altLang="en-US" sz="4000" dirty="0" smtClean="0"/>
              <a:t>대화상자</a:t>
            </a:r>
            <a:endParaRPr lang="en-US" altLang="ko-KR" sz="4000" dirty="0" smtClean="0"/>
          </a:p>
          <a:p>
            <a:pPr>
              <a:lnSpc>
                <a:spcPct val="150000"/>
              </a:lnSpc>
            </a:pPr>
            <a:r>
              <a:rPr lang="en-US" altLang="ko-KR" sz="4000" dirty="0" smtClean="0"/>
              <a:t>3. </a:t>
            </a:r>
            <a:r>
              <a:rPr lang="ko-KR" altLang="en-US" sz="4000" dirty="0" smtClean="0"/>
              <a:t>매크로 작성</a:t>
            </a:r>
          </a:p>
          <a:p>
            <a:pPr>
              <a:lnSpc>
                <a:spcPct val="150000"/>
              </a:lnSpc>
            </a:pPr>
            <a:endParaRPr lang="ko-KR" altLang="en-US" sz="4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/>
              <a:t>1. </a:t>
            </a:r>
            <a:r>
              <a:rPr lang="ko-KR" altLang="en-US" sz="3600" dirty="0" smtClean="0"/>
              <a:t>매크로 개념</a:t>
            </a:r>
            <a:endParaRPr lang="en-US" altLang="ko-KR" sz="3600" dirty="0" smtClean="0"/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2. [</a:t>
            </a:r>
            <a:r>
              <a:rPr lang="ko-KR" altLang="en-US" sz="3600" dirty="0" smtClean="0"/>
              <a:t>매크로 기록</a:t>
            </a:r>
            <a:r>
              <a:rPr lang="en-US" altLang="ko-KR" sz="3600" dirty="0" smtClean="0"/>
              <a:t>]</a:t>
            </a:r>
            <a:r>
              <a:rPr lang="ko-KR" altLang="en-US" sz="3600" dirty="0" smtClean="0"/>
              <a:t>대화상자</a:t>
            </a:r>
            <a:endParaRPr lang="en-US" altLang="ko-KR" sz="3600" dirty="0" smtClean="0"/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3. </a:t>
            </a:r>
            <a:r>
              <a:rPr lang="ko-KR" altLang="en-US" sz="3600" dirty="0" smtClean="0"/>
              <a:t>매크로 작성</a:t>
            </a:r>
            <a:endParaRPr lang="ko-KR" altLang="en-US" sz="3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바로 가기 키나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명령단추 등을 이용해서 여러 가지 작업들을  묶어 한번에 실행할 수 있도록 한 기능을 매크로라고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작업과정을 기록해서 만들 수도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2007</a:t>
            </a:r>
            <a:r>
              <a:rPr lang="ko-KR" altLang="en-US" dirty="0" smtClean="0"/>
              <a:t>버전에서 매크로를 작성하려면 리본 메뉴에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개발도구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탭이 삽입되어 </a:t>
            </a:r>
            <a:r>
              <a:rPr lang="ko-KR" altLang="en-US" dirty="0" err="1" smtClean="0"/>
              <a:t>있어야한다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매크로 개념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[</a:t>
            </a:r>
            <a:r>
              <a:rPr lang="ko-KR" altLang="en-US" sz="4000" dirty="0" smtClean="0"/>
              <a:t>개발도구</a:t>
            </a:r>
            <a:r>
              <a:rPr lang="en-US" altLang="ko-KR" sz="4000" dirty="0" smtClean="0"/>
              <a:t>] </a:t>
            </a:r>
            <a:r>
              <a:rPr lang="ko-KR" altLang="en-US" sz="4000" dirty="0" smtClean="0"/>
              <a:t>탭 추가</a:t>
            </a:r>
            <a:endParaRPr lang="ko-KR" altLang="en-US" sz="4000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611560" y="1916832"/>
            <a:ext cx="7920880" cy="223224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매크로를 이용 하려면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[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리본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]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 메뉴에 사용자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[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개발도구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]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 탭이 미리 나와 있어야 한다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[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개발도구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]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 탭은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[excel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옵션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]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에서 추가할 수 있다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966" y="4320308"/>
            <a:ext cx="4790013" cy="17907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1778628" y="5220732"/>
            <a:ext cx="1569236" cy="1524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68684" y="4655628"/>
            <a:ext cx="231974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리본메뉴에 개발도구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탭표시에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체크하고 확인 하면 리본 메뉴에 개발도구 탭이 생성된다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476672"/>
            <a:ext cx="7128792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리본메뉴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개발도구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탭의 매크로 버튼을 </a:t>
            </a:r>
            <a:endParaRPr lang="en-US" altLang="ko-KR" sz="24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누르면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매크로기록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대화상자가 실행된다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996952"/>
            <a:ext cx="3371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88840"/>
            <a:ext cx="4825033" cy="301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899592" y="2348880"/>
            <a:ext cx="108012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매크로를 작성할 수 있는 대화상자이다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매크로이름과 바로 가기 키를 지정할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바로 가기 키는 영문대소문자 조합이 가능하다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바로 가기 키는 </a:t>
            </a:r>
            <a:r>
              <a:rPr lang="ko-KR" altLang="en-US" dirty="0" smtClean="0">
                <a:solidFill>
                  <a:srgbClr val="7030A0"/>
                </a:solidFill>
              </a:rPr>
              <a:t>영문소문자</a:t>
            </a:r>
            <a:r>
              <a:rPr lang="en-US" altLang="ko-KR" dirty="0" smtClean="0">
                <a:solidFill>
                  <a:srgbClr val="7030A0"/>
                </a:solidFill>
              </a:rPr>
              <a:t>+Ctrl</a:t>
            </a:r>
            <a:r>
              <a:rPr lang="ko-KR" altLang="en-US" dirty="0" smtClean="0"/>
              <a:t>키로 </a:t>
            </a:r>
            <a:r>
              <a:rPr lang="ko-KR" altLang="en-US" dirty="0" err="1" smtClean="0"/>
              <a:t>조합가능하다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대문자를 입력하면 자동으로</a:t>
            </a:r>
            <a:r>
              <a:rPr lang="en-US" altLang="ko-KR" dirty="0" smtClean="0"/>
              <a:t> Shift </a:t>
            </a:r>
            <a:r>
              <a:rPr lang="ko-KR" altLang="en-US" dirty="0" smtClean="0"/>
              <a:t>키가 삽입된다</a:t>
            </a:r>
            <a:r>
              <a:rPr lang="en-US" altLang="ko-KR" dirty="0" smtClean="0"/>
              <a:t>. </a:t>
            </a:r>
            <a:r>
              <a:rPr lang="ko-KR" altLang="en-US" smtClean="0"/>
              <a:t>따라서 </a:t>
            </a:r>
            <a:r>
              <a:rPr lang="ko-KR" altLang="en-US" smtClean="0">
                <a:solidFill>
                  <a:srgbClr val="7030A0"/>
                </a:solidFill>
              </a:rPr>
              <a:t>영문대문자</a:t>
            </a:r>
            <a:r>
              <a:rPr lang="en-US" altLang="ko-KR" dirty="0" smtClean="0">
                <a:solidFill>
                  <a:srgbClr val="7030A0"/>
                </a:solidFill>
              </a:rPr>
              <a:t>+ Ctrl +Shift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단축키가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매크로는 도형이나 양식버튼과도 연결할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smtClean="0"/>
              <a:t>[</a:t>
            </a:r>
            <a:r>
              <a:rPr lang="ko-KR" altLang="en-US" smtClean="0"/>
              <a:t>매크로 기록</a:t>
            </a:r>
            <a:r>
              <a:rPr lang="en-US" altLang="ko-KR" smtClean="0"/>
              <a:t>]</a:t>
            </a:r>
            <a:r>
              <a:rPr lang="ko-KR" altLang="en-US" dirty="0" smtClean="0"/>
              <a:t>대화상자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매크로 작성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5282481" cy="3895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012160" y="2132856"/>
            <a:ext cx="2736304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표 바깥쪽에 커서를 놓고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개발도구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탭의 매크로 기록 버튼을 누른다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3371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572000" y="1412776"/>
            <a:ext cx="3384376" cy="1152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매크로기록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대화상자에서 매크로 이름을 지정하고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바로가기키도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지정할 수 있다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005064"/>
            <a:ext cx="4000500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860032" y="4005064"/>
            <a:ext cx="3384376" cy="1944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매크로기록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대화상자에서 설정을 끝내고 확인을 누르면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매크로 기록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메뉴가 있던 곳에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기록중지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아이콘으로 바뀐 것을 확인할 수 있다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91680" y="4653136"/>
            <a:ext cx="108012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8248650" cy="355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4139952" y="4725144"/>
            <a:ext cx="1368152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100392" y="2996952"/>
            <a:ext cx="648072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1600" y="908720"/>
            <a:ext cx="7272808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총점을 구하고자 하는 제일 처음 셀에 셀 포인터를 위치시키고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홈탭의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시그마 아이콘을 눌러 총점을 구한다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 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568</Words>
  <Application>Microsoft Office PowerPoint</Application>
  <PresentationFormat>화면 슬라이드 쇼(4:3)</PresentationFormat>
  <Paragraphs>65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고구려 벽화</vt:lpstr>
      <vt:lpstr>SP16장. 매크로작성</vt:lpstr>
      <vt:lpstr>INDEX</vt:lpstr>
      <vt:lpstr>1. 매크로 개념</vt:lpstr>
      <vt:lpstr>[개발도구] 탭 추가</vt:lpstr>
      <vt:lpstr>슬라이드 5</vt:lpstr>
      <vt:lpstr>2. [매크로 기록]대화상자</vt:lpstr>
      <vt:lpstr>3. 매크로 작성</vt:lpstr>
      <vt:lpstr>슬라이드 8</vt:lpstr>
      <vt:lpstr>슬라이드 9</vt:lpstr>
      <vt:lpstr>슬라이드 10</vt:lpstr>
      <vt:lpstr>슬라이드 11</vt:lpstr>
      <vt:lpstr>슬라이드 12</vt:lpstr>
      <vt:lpstr>기출문제실습(2006년 1회)</vt:lpstr>
      <vt:lpstr>기출문제풀이1(1급 2008년 4회)</vt:lpstr>
      <vt:lpstr>기출문제풀이2 (2급 2011년 1회)</vt:lpstr>
      <vt:lpstr>기출문제풀이3 (1급 2011년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215</cp:revision>
  <dcterms:created xsi:type="dcterms:W3CDTF">2012-01-12T16:29:24Z</dcterms:created>
  <dcterms:modified xsi:type="dcterms:W3CDTF">2012-03-12T15:09:33Z</dcterms:modified>
</cp:coreProperties>
</file>