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2" r:id="rId5"/>
    <p:sldId id="297" r:id="rId6"/>
    <p:sldId id="293" r:id="rId7"/>
    <p:sldId id="294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284" r:id="rId17"/>
    <p:sldId id="288" r:id="rId18"/>
    <p:sldId id="291" r:id="rId19"/>
    <p:sldId id="287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dirty="0" smtClean="0"/>
              <a:t>SP18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(4) [Visual Basic]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편집창에서 닫기를 하고 엑셀로 돌아와서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E2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셀을 클릭한 후 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함수삽입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]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아이콘을 클릭한다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4216403" cy="3661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572132" y="2000240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(5)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범주 선택에서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‘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사용자정의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’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를 선택한 후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fn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총점을 클릭한다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5092713" cy="3070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57148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(6)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함수인수 대화상자가 나타나면 국어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영어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수학에 각각의 셀을 지정한 후 확인을 누른다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643446"/>
            <a:ext cx="4246572" cy="1847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2571736" y="5214950"/>
            <a:ext cx="714380" cy="35719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72132" y="2000240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(7) E2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셀에 입력된 수식을 나머지 셀에 복사한다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Fn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평균도 같은 방법으로 처리한다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smtClean="0"/>
              <a:t>앞의 성적 데이터에서 학점을 계산하는 사용자 정의 함수를 작성하시오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71810"/>
            <a:ext cx="4076700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3746500" cy="405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571612"/>
            <a:ext cx="4178246" cy="1292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1285852" y="642918"/>
            <a:ext cx="221457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입력코드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86380" y="714356"/>
            <a:ext cx="221457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실행된모양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본문에 사용 된 코드</a:t>
            </a:r>
            <a:endParaRPr lang="ko-KR" alt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714488"/>
            <a:ext cx="5572164" cy="4572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Public Function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총점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국어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영어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수학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 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총점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=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국어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+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영어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+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수학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End Function</a:t>
            </a:r>
          </a:p>
          <a:p>
            <a:endParaRPr lang="en-US" altLang="ko-KR" sz="1100" b="1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Public Function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평균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국어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영어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수학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 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평균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= (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국어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+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영어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+ 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수학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) / 3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End Function</a:t>
            </a:r>
          </a:p>
          <a:p>
            <a:endParaRPr lang="en-US" altLang="ko-KR" sz="1100" b="1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Public Function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학점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평균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If (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평균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&gt;= 90) Then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 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학점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= "A"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ElseIf (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평균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&gt;= 80) Then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 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학점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= "B"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ElseIf (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평균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&gt;= 70) Then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 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학점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= "C"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ElseIf (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평균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&gt;= 60) Then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 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학점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= "D"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Else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  fn</a:t>
            </a:r>
            <a:r>
              <a:rPr lang="ko-KR" altLang="en-US" sz="1100" b="1" smtClean="0">
                <a:latin typeface="굴림체" pitchFamily="49" charset="-127"/>
                <a:ea typeface="굴림체" pitchFamily="49" charset="-127"/>
              </a:rPr>
              <a:t>학점 </a:t>
            </a:r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= "F"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 End If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End Function</a:t>
            </a:r>
          </a:p>
          <a:p>
            <a:r>
              <a:rPr lang="en-US" altLang="ko-KR" sz="1100" b="1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1100" b="1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800" smtClean="0"/>
              <a:t>[</a:t>
            </a:r>
            <a:r>
              <a:rPr lang="ko-KR" altLang="en-US" sz="2800" smtClean="0"/>
              <a:t>문제</a:t>
            </a:r>
            <a:r>
              <a:rPr lang="en-US" altLang="ko-KR" sz="2800" smtClean="0"/>
              <a:t>] </a:t>
            </a:r>
            <a:r>
              <a:rPr lang="ko-KR" altLang="en-US" sz="2800" smtClean="0"/>
              <a:t>아래표에서 에너지 사용량이 단계별 요금을 산출하시오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5245100" cy="394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0043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아래 그림을 참조하여 다음의 사용자 정의 함수식을 구성 하는 인수나 표시형식의 조합으로 적당한 것은</a:t>
            </a:r>
            <a:r>
              <a:rPr lang="en-US" altLang="ko-KR" smtClean="0"/>
              <a:t>? 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매출총이익률은 매출총이익을 매출액으로 나눈 값을 백분율로 표시한 값이며</a:t>
            </a:r>
            <a:r>
              <a:rPr lang="en-US" altLang="ko-KR" smtClean="0"/>
              <a:t>, </a:t>
            </a:r>
            <a:r>
              <a:rPr lang="ko-KR" altLang="en-US" smtClean="0"/>
              <a:t>매출총이익은 매출액에서 매출원가를 차감한 금액임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Function </a:t>
            </a:r>
            <a:r>
              <a:rPr lang="ko-KR" altLang="en-US" smtClean="0"/>
              <a:t>매출총이익률</a:t>
            </a:r>
            <a:r>
              <a:rPr lang="en-US" altLang="ko-KR" smtClean="0"/>
              <a:t>( ①, ② )</a:t>
            </a:r>
            <a:endParaRPr lang="ko-KR" altLang="en-US" sz="3600" smtClean="0"/>
          </a:p>
          <a:p>
            <a:r>
              <a:rPr lang="ko-KR" altLang="en-US" smtClean="0"/>
              <a:t>매출총이익률 </a:t>
            </a:r>
            <a:r>
              <a:rPr lang="en-US" altLang="ko-KR" smtClean="0"/>
              <a:t>= ( ③ ) / </a:t>
            </a:r>
            <a:r>
              <a:rPr lang="ko-KR" altLang="en-US" smtClean="0"/>
              <a:t>매출액</a:t>
            </a:r>
            <a:endParaRPr lang="ko-KR" altLang="en-US" sz="3600" smtClean="0"/>
          </a:p>
          <a:p>
            <a:r>
              <a:rPr lang="ko-KR" altLang="en-US" smtClean="0"/>
              <a:t>매출총이익률 </a:t>
            </a:r>
            <a:r>
              <a:rPr lang="en-US" altLang="ko-KR" smtClean="0"/>
              <a:t>= Format(</a:t>
            </a:r>
            <a:r>
              <a:rPr lang="ko-KR" altLang="en-US" smtClean="0"/>
              <a:t>매출총이익률</a:t>
            </a:r>
            <a:r>
              <a:rPr lang="en-US" altLang="ko-KR" smtClean="0"/>
              <a:t>, ④ )</a:t>
            </a:r>
            <a:endParaRPr lang="ko-KR" altLang="en-US" sz="3600" smtClean="0"/>
          </a:p>
          <a:p>
            <a:r>
              <a:rPr lang="en-US" altLang="ko-KR" smtClean="0"/>
              <a:t>End Function </a:t>
            </a:r>
            <a:endParaRPr lang="ko-KR" altLang="en-US" sz="3600" smtClean="0"/>
          </a:p>
          <a:p>
            <a:pPr lvl="1"/>
            <a:r>
              <a:rPr lang="ko-KR" altLang="en-US" smtClean="0"/>
              <a:t>① 매출액</a:t>
            </a:r>
            <a:r>
              <a:rPr lang="en-US" altLang="ko-KR" smtClean="0"/>
              <a:t>, </a:t>
            </a:r>
            <a:r>
              <a:rPr lang="ko-KR" altLang="en-US" smtClean="0"/>
              <a:t>매출원가</a:t>
            </a:r>
            <a:r>
              <a:rPr lang="en-US" altLang="ko-KR" smtClean="0"/>
              <a:t>, </a:t>
            </a:r>
            <a:r>
              <a:rPr lang="ko-KR" altLang="en-US" smtClean="0"/>
              <a:t>매출액</a:t>
            </a:r>
            <a:r>
              <a:rPr lang="en-US" altLang="ko-KR" smtClean="0"/>
              <a:t>-</a:t>
            </a:r>
            <a:r>
              <a:rPr lang="ko-KR" altLang="en-US" smtClean="0"/>
              <a:t>매출원가</a:t>
            </a:r>
            <a:r>
              <a:rPr lang="en-US" altLang="ko-KR" smtClean="0"/>
              <a:t>, “0,00%”</a:t>
            </a:r>
          </a:p>
          <a:p>
            <a:pPr lvl="1"/>
            <a:r>
              <a:rPr lang="en-US" altLang="ko-KR" smtClean="0"/>
              <a:t>② </a:t>
            </a:r>
            <a:r>
              <a:rPr lang="ko-KR" altLang="en-US" smtClean="0"/>
              <a:t>매출액</a:t>
            </a:r>
            <a:r>
              <a:rPr lang="en-US" altLang="ko-KR" smtClean="0"/>
              <a:t>, </a:t>
            </a:r>
            <a:r>
              <a:rPr lang="ko-KR" altLang="en-US" smtClean="0"/>
              <a:t>매출원가</a:t>
            </a:r>
            <a:r>
              <a:rPr lang="en-US" altLang="ko-KR" smtClean="0"/>
              <a:t>, </a:t>
            </a:r>
            <a:r>
              <a:rPr lang="ko-KR" altLang="en-US" smtClean="0"/>
              <a:t>매출총이익</a:t>
            </a:r>
            <a:r>
              <a:rPr lang="en-US" altLang="ko-KR" smtClean="0"/>
              <a:t>-</a:t>
            </a:r>
            <a:r>
              <a:rPr lang="ko-KR" altLang="en-US" smtClean="0"/>
              <a:t>매출원가</a:t>
            </a:r>
            <a:r>
              <a:rPr lang="en-US" altLang="ko-KR" smtClean="0"/>
              <a:t>, “0,00%”</a:t>
            </a:r>
          </a:p>
          <a:p>
            <a:pPr lvl="1"/>
            <a:r>
              <a:rPr lang="en-US" altLang="ko-KR" smtClean="0"/>
              <a:t>③ </a:t>
            </a:r>
            <a:r>
              <a:rPr lang="ko-KR" altLang="en-US" smtClean="0"/>
              <a:t>매출액</a:t>
            </a:r>
            <a:r>
              <a:rPr lang="en-US" altLang="ko-KR" smtClean="0"/>
              <a:t>, </a:t>
            </a:r>
            <a:r>
              <a:rPr lang="ko-KR" altLang="en-US" smtClean="0"/>
              <a:t>매출원가</a:t>
            </a:r>
            <a:r>
              <a:rPr lang="en-US" altLang="ko-KR" smtClean="0"/>
              <a:t>, </a:t>
            </a:r>
            <a:r>
              <a:rPr lang="ko-KR" altLang="en-US" smtClean="0"/>
              <a:t>매출원가</a:t>
            </a:r>
            <a:r>
              <a:rPr lang="en-US" altLang="ko-KR" smtClean="0"/>
              <a:t>, “0,00%”</a:t>
            </a:r>
          </a:p>
          <a:p>
            <a:pPr lvl="1"/>
            <a:r>
              <a:rPr lang="en-US" altLang="ko-KR" smtClean="0"/>
              <a:t>④ </a:t>
            </a:r>
            <a:r>
              <a:rPr lang="ko-KR" altLang="en-US" smtClean="0"/>
              <a:t>매출액</a:t>
            </a:r>
            <a:r>
              <a:rPr lang="en-US" altLang="ko-KR" smtClean="0"/>
              <a:t>, </a:t>
            </a:r>
            <a:r>
              <a:rPr lang="ko-KR" altLang="en-US" smtClean="0"/>
              <a:t>매출원가</a:t>
            </a:r>
            <a:r>
              <a:rPr lang="en-US" altLang="ko-KR" smtClean="0"/>
              <a:t>, </a:t>
            </a:r>
            <a:r>
              <a:rPr lang="ko-KR" altLang="en-US" smtClean="0"/>
              <a:t>매출총이익</a:t>
            </a:r>
            <a:r>
              <a:rPr lang="en-US" altLang="ko-KR" smtClean="0"/>
              <a:t>, “0,00%”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77142640" descr="EMB0000081091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5000636"/>
            <a:ext cx="4071966" cy="173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다음 중 </a:t>
            </a:r>
            <a:r>
              <a:rPr lang="en-US" altLang="ko-KR" smtClean="0"/>
              <a:t>VBA</a:t>
            </a:r>
            <a:r>
              <a:rPr lang="ko-KR" altLang="en-US" smtClean="0"/>
              <a:t>에서 프로시저</a:t>
            </a:r>
            <a:r>
              <a:rPr lang="en-US" altLang="ko-KR" smtClean="0"/>
              <a:t>(Procedure)</a:t>
            </a:r>
            <a:r>
              <a:rPr lang="ko-KR" altLang="en-US" smtClean="0"/>
              <a:t>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특정한 기능을 수행할 수 있는 명령문들의 집합이다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사용자가 직접 기록한 매크로도 프로시저로 기록된다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Sub ∼ End Sub </a:t>
            </a:r>
            <a:r>
              <a:rPr lang="ko-KR" altLang="en-US" smtClean="0"/>
              <a:t>프로시저는 명령문들의 실행 결과를 반환한다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하나 이상의 프로시저들을 이용하여 모듈을 구성할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</a:t>
            </a:r>
            <a:r>
              <a:rPr lang="en-US" altLang="ko-KR" smtClean="0"/>
              <a:t>VBA </a:t>
            </a:r>
            <a:r>
              <a:rPr lang="ko-KR" altLang="en-US" smtClean="0"/>
              <a:t>주요 명령문에 대한 설명으로 가장 옳지 않은 것은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① Function … End Function : </a:t>
            </a:r>
            <a:r>
              <a:rPr lang="ko-KR" altLang="en-US" smtClean="0"/>
              <a:t>사용자정의 함수 만들기</a:t>
            </a:r>
          </a:p>
          <a:p>
            <a:pPr lvl="1"/>
            <a:r>
              <a:rPr lang="ko-KR" altLang="en-US" smtClean="0"/>
              <a:t>② </a:t>
            </a:r>
            <a:r>
              <a:rPr lang="en-US" altLang="ko-KR" smtClean="0"/>
              <a:t>Sub … End Sub : Sub </a:t>
            </a:r>
            <a:r>
              <a:rPr lang="ko-KR" altLang="en-US" smtClean="0"/>
              <a:t>프로시저 만들기</a:t>
            </a:r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Do While … Loop : </a:t>
            </a:r>
            <a:r>
              <a:rPr lang="ko-KR" altLang="en-US" smtClean="0"/>
              <a:t>조건을 만족하지 않는 동안 실행하는 제어문</a:t>
            </a:r>
          </a:p>
          <a:p>
            <a:pPr lvl="1"/>
            <a:r>
              <a:rPr lang="ko-KR" altLang="en-US" smtClean="0"/>
              <a:t>④ </a:t>
            </a:r>
            <a:r>
              <a:rPr lang="en-US" altLang="ko-KR" smtClean="0"/>
              <a:t>For … Next : </a:t>
            </a:r>
            <a:r>
              <a:rPr lang="ko-KR" altLang="en-US" smtClean="0"/>
              <a:t>지정한 횟수만큼 반복하여 실행하는 제어문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smtClean="0"/>
              <a:t>: </a:t>
            </a:r>
            <a:r>
              <a:rPr lang="en-US" altLang="ko-KR" smtClean="0"/>
              <a:t> </a:t>
            </a:r>
            <a:r>
              <a:rPr lang="ko-KR" altLang="en-US" smtClean="0"/>
              <a:t>③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사용자 정의 함수의 개념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환경 설정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개발도구 이용방법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주요구문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Select  ~ case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</a:t>
            </a:r>
            <a:r>
              <a:rPr lang="ko-KR" altLang="en-US" smtClean="0"/>
              <a:t>사용자 정의 함수의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환경 설정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개발도구 이용방법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주요구문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If </a:t>
            </a:r>
            <a:r>
              <a:rPr lang="ko-KR" altLang="en-US" smtClean="0"/>
              <a:t>구문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Select  ~ case </a:t>
            </a:r>
            <a:r>
              <a:rPr lang="ko-KR" altLang="en-US" smtClean="0"/>
              <a:t>구문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</a:rPr>
              <a:t>함수란 미리 만들어 놓은 프로그램으로 </a:t>
            </a:r>
            <a:r>
              <a:rPr lang="ko-KR" altLang="en-US" dirty="0" smtClean="0"/>
              <a:t>사용하려는 사람이 가져다 쓰면 되는데 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시스템이 정의한 함수가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직접 만들어 사용하는 함수를 사용자 정의 함수라고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사용자 정의 함수의 개념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2692896"/>
          </a:xfrm>
        </p:spPr>
        <p:txBody>
          <a:bodyPr/>
          <a:lstStyle/>
          <a:p>
            <a:r>
              <a:rPr lang="ko-KR" altLang="en-US" dirty="0" smtClean="0"/>
              <a:t>사용자 정의 함수를 이용 하려면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리본</a:t>
            </a:r>
            <a:r>
              <a:rPr lang="en-US" altLang="ko-KR" dirty="0" smtClean="0"/>
              <a:t>]</a:t>
            </a:r>
            <a:r>
              <a:rPr lang="ko-KR" altLang="en-US" dirty="0" smtClean="0"/>
              <a:t> 메뉴에 사용자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개발도구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탭이 미리 나와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개발도구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탭은 </a:t>
            </a:r>
            <a:r>
              <a:rPr lang="en-US" altLang="ko-KR" dirty="0" smtClean="0"/>
              <a:t>[excel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추가할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21088"/>
            <a:ext cx="5055419" cy="1889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691680" y="5157192"/>
            <a:ext cx="165618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0152" y="4221088"/>
            <a:ext cx="244827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리본메뉴에 개발도구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탭표시에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체크하고 확인 하면 리본 메뉴에 개발도구 탭이 생성된다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ko-KR" altLang="en-US" dirty="0" smtClean="0"/>
              <a:t>개발도구</a:t>
            </a:r>
            <a:r>
              <a:rPr lang="en-US" altLang="ko-KR" dirty="0" smtClean="0"/>
              <a:t>]</a:t>
            </a:r>
            <a:r>
              <a:rPr lang="ko-KR" altLang="en-US" dirty="0" smtClean="0"/>
              <a:t>탭 코드 그룹의 </a:t>
            </a:r>
            <a:r>
              <a:rPr lang="en-US" altLang="ko-KR" dirty="0" smtClean="0"/>
              <a:t>[Visual Basic]</a:t>
            </a:r>
            <a:r>
              <a:rPr lang="ko-KR" altLang="en-US" dirty="0" smtClean="0"/>
              <a:t>메뉴를 누른다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]</a:t>
            </a:r>
            <a:r>
              <a:rPr lang="ko-KR" altLang="en-US" dirty="0" smtClean="0"/>
              <a:t>메뉴를 클릭한다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프로그램코드를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개발도구 이용방법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6211863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221088"/>
            <a:ext cx="38910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1000100" y="2924944"/>
            <a:ext cx="475556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83768" y="4869160"/>
            <a:ext cx="165618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196752"/>
            <a:ext cx="8219256" cy="1612775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구문은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다음에 오는 조건을 따져서 참일 때와 거짓일 때를 구분하여 명령을 내리는 프로그래밍 구분이다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주요구문</a:t>
            </a:r>
            <a:r>
              <a:rPr lang="en-US" altLang="ko-KR" dirty="0" smtClean="0"/>
              <a:t>  1) if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284984"/>
            <a:ext cx="2664296" cy="2376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if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조건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 then</a:t>
            </a:r>
          </a:p>
          <a:p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명령문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1</a:t>
            </a:r>
          </a:p>
          <a:p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Else</a:t>
            </a:r>
          </a:p>
          <a:p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명령문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2</a:t>
            </a:r>
          </a:p>
          <a:p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End if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852936"/>
            <a:ext cx="158417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구문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1</a:t>
            </a:r>
            <a:endParaRPr lang="ko-KR" altLang="en-US" sz="2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3284984"/>
            <a:ext cx="2664296" cy="3096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if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조건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then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명령문 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1</a:t>
            </a:r>
          </a:p>
          <a:p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Elseif(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조건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2)</a:t>
            </a:r>
            <a:endParaRPr lang="en-US" altLang="ko-KR" sz="2000" dirty="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명령문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2</a:t>
            </a:r>
          </a:p>
          <a:p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Elseif 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조건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3)</a:t>
            </a:r>
            <a:endParaRPr lang="en-US" altLang="ko-KR" sz="2000" dirty="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명령문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3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Else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명령문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4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End if</a:t>
            </a:r>
            <a:endParaRPr lang="ko-KR" altLang="en-US" sz="2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2780928"/>
            <a:ext cx="158417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구문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2</a:t>
            </a:r>
            <a:endParaRPr lang="ko-KR" altLang="en-US" sz="20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Select  ~ case </a:t>
            </a:r>
            <a:r>
              <a:rPr lang="ko-KR" altLang="en-US" dirty="0" smtClean="0"/>
              <a:t>앞의 구문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비슷하며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식이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경우의 수로 나올 경우에 유리하다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Select  ~ case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212976"/>
            <a:ext cx="2664296" cy="33123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Select case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값</a:t>
            </a:r>
            <a:endParaRPr lang="en-US" altLang="ko-KR" sz="2000" dirty="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case is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값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1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     </a:t>
            </a:r>
            <a:r>
              <a:rPr lang="ko-KR" altLang="en-US" sz="2000" dirty="0" err="1" smtClean="0">
                <a:latin typeface="HY울릉도M" pitchFamily="18" charset="-127"/>
                <a:ea typeface="HY울릉도M" pitchFamily="18" charset="-127"/>
              </a:rPr>
              <a:t>실행문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1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case is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값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2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     </a:t>
            </a:r>
            <a:r>
              <a:rPr lang="ko-KR" altLang="en-US" sz="2000" dirty="0" err="1" smtClean="0">
                <a:latin typeface="HY울릉도M" pitchFamily="18" charset="-127"/>
                <a:ea typeface="HY울릉도M" pitchFamily="18" charset="-127"/>
              </a:rPr>
              <a:t>실행문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2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case is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값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3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     </a:t>
            </a:r>
            <a:r>
              <a:rPr lang="ko-KR" altLang="en-US" sz="2000" dirty="0" err="1" smtClean="0">
                <a:latin typeface="HY울릉도M" pitchFamily="18" charset="-127"/>
                <a:ea typeface="HY울릉도M" pitchFamily="18" charset="-127"/>
              </a:rPr>
              <a:t>실행문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3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case else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       </a:t>
            </a:r>
            <a:r>
              <a:rPr lang="ko-KR" altLang="en-US" sz="2000" dirty="0" err="1" smtClean="0">
                <a:latin typeface="HY울릉도M" pitchFamily="18" charset="-127"/>
                <a:ea typeface="HY울릉도M" pitchFamily="18" charset="-127"/>
              </a:rPr>
              <a:t>실행문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4</a:t>
            </a:r>
          </a:p>
          <a:p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End select</a:t>
            </a:r>
            <a:endParaRPr lang="ko-KR" altLang="en-US" sz="2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51720" y="2852936"/>
            <a:ext cx="158417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구문</a:t>
            </a:r>
            <a:endParaRPr lang="ko-KR" altLang="en-US" sz="2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3356992"/>
            <a:ext cx="4032448" cy="2400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수식의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결과나 값이 여러 가지의 경우로 수로 나올 확률이 있는 경우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여러 가지 경우의 수들을 </a:t>
            </a:r>
            <a:r>
              <a:rPr lang="en-US" altLang="ko-KR" sz="2000" dirty="0" smtClean="0">
                <a:latin typeface="HY울릉도M" pitchFamily="18" charset="-127"/>
                <a:ea typeface="HY울릉도M" pitchFamily="18" charset="-127"/>
              </a:rPr>
              <a:t>Case is 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옆의 값과 일치하는 문장을 수행하는 </a:t>
            </a:r>
            <a:r>
              <a:rPr lang="ko-KR" altLang="en-US" sz="2000" dirty="0" err="1" smtClean="0">
                <a:latin typeface="HY울릉도M" pitchFamily="18" charset="-127"/>
                <a:ea typeface="HY울릉도M" pitchFamily="18" charset="-127"/>
              </a:rPr>
              <a:t>로직을</a:t>
            </a:r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 가지고 있다  </a:t>
            </a:r>
            <a:endParaRPr lang="ko-KR" altLang="en-US" sz="20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08721"/>
            <a:ext cx="8229600" cy="15121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다음 </a:t>
            </a:r>
            <a:r>
              <a:rPr lang="ko-KR" altLang="en-US" smtClean="0"/>
              <a:t>표에서 </a:t>
            </a:r>
            <a:r>
              <a:rPr lang="ko-KR" altLang="en-US" smtClean="0"/>
              <a:t>국어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의 성적을 입력 받아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총점을 계산하는 사용자정의 함수를 작성해보자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55098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643314"/>
            <a:ext cx="5332428" cy="2530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1928794" y="4214818"/>
            <a:ext cx="500066" cy="785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7290" y="28574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(1)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개발도구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탭의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[Visual Basic]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메뉴를 누른다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08"/>
            <a:ext cx="4205476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57148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(2) [Visual Basic]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창에서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삽입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]-[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모듈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]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을 누른다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364331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(3)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편집창에서 다음과같이 입력한다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143380"/>
            <a:ext cx="6629399" cy="207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850</Words>
  <Application>Microsoft Office PowerPoint</Application>
  <PresentationFormat>화면 슬라이드 쇼(4:3)</PresentationFormat>
  <Paragraphs>127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고구려 벽화</vt:lpstr>
      <vt:lpstr>SP18장. 사용자 정의 함수</vt:lpstr>
      <vt:lpstr>INDEX</vt:lpstr>
      <vt:lpstr>1.사용자 정의 함수의 개념</vt:lpstr>
      <vt:lpstr>2. 환경 설정</vt:lpstr>
      <vt:lpstr>3. 개발도구 이용방법</vt:lpstr>
      <vt:lpstr>4. 주요구문  1) if 구문</vt:lpstr>
      <vt:lpstr>2) Select  ~ case 구문</vt:lpstr>
      <vt:lpstr>예)</vt:lpstr>
      <vt:lpstr>슬라이드 9</vt:lpstr>
      <vt:lpstr>슬라이드 10</vt:lpstr>
      <vt:lpstr>슬라이드 11</vt:lpstr>
      <vt:lpstr>예)</vt:lpstr>
      <vt:lpstr>슬라이드 13</vt:lpstr>
      <vt:lpstr>본문에 사용 된 코드</vt:lpstr>
      <vt:lpstr>[문제] 아래표에서 에너지 사용량이 단계별 요금을 산출하시오.</vt:lpstr>
      <vt:lpstr>기출문제풀이1(1급 2010년 1회)</vt:lpstr>
      <vt:lpstr>기출문제풀이2 (1급 2010년 4회)</vt:lpstr>
      <vt:lpstr>기출문제풀이3 (1급 2008년 4회)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231</cp:revision>
  <dcterms:created xsi:type="dcterms:W3CDTF">2012-01-12T16:29:24Z</dcterms:created>
  <dcterms:modified xsi:type="dcterms:W3CDTF">2012-03-10T20:25:54Z</dcterms:modified>
</cp:coreProperties>
</file>