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2" r:id="rId5"/>
    <p:sldId id="293" r:id="rId6"/>
    <p:sldId id="294" r:id="rId7"/>
    <p:sldId id="295" r:id="rId8"/>
    <p:sldId id="300" r:id="rId9"/>
    <p:sldId id="296" r:id="rId10"/>
    <p:sldId id="297" r:id="rId11"/>
    <p:sldId id="298" r:id="rId12"/>
    <p:sldId id="299" r:id="rId13"/>
    <p:sldId id="284" r:id="rId14"/>
    <p:sldId id="288" r:id="rId15"/>
    <p:sldId id="291" r:id="rId16"/>
    <p:sldId id="287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7290" y="2143116"/>
            <a:ext cx="6357982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SP2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데이터입력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1285860"/>
            <a:ext cx="8358246" cy="514353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연속된 데이터를 입력하기 위한 강력한 기능이다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채우기핸들 포인터에 마우스를 대면 마우스 포인터가 가는 십자가로 바뀌는데 이때  드래그앤드롭을하면 </a:t>
            </a:r>
            <a:r>
              <a:rPr lang="ko-KR" altLang="en-US" smtClean="0"/>
              <a:t>데</a:t>
            </a:r>
            <a:r>
              <a:rPr lang="ko-KR" altLang="en-US" smtClean="0"/>
              <a:t>이</a:t>
            </a:r>
            <a:r>
              <a:rPr lang="ko-KR" altLang="en-US" smtClean="0"/>
              <a:t>터가 </a:t>
            </a:r>
            <a:r>
              <a:rPr lang="ko-KR" altLang="en-US" smtClean="0"/>
              <a:t>채워진다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숫자데이터</a:t>
            </a:r>
            <a:r>
              <a:rPr lang="en-US" altLang="ko-KR" smtClean="0"/>
              <a:t>:</a:t>
            </a:r>
            <a:r>
              <a:rPr lang="ko-KR" altLang="en-US" smtClean="0"/>
              <a:t>한 셀을 잡으면 복사되고 두셀을 잡으면 차이만큼 채원진다</a:t>
            </a:r>
            <a:r>
              <a:rPr lang="en-US" altLang="ko-KR" smtClean="0"/>
              <a:t>.(CTRL</a:t>
            </a:r>
            <a:r>
              <a:rPr lang="ko-KR" altLang="en-US" smtClean="0"/>
              <a:t>키를누르면 연번으로 채워진다</a:t>
            </a:r>
            <a:r>
              <a:rPr lang="en-US" altLang="ko-KR" smtClean="0"/>
              <a:t>.)</a:t>
            </a:r>
          </a:p>
          <a:p>
            <a:r>
              <a:rPr lang="ko-KR" altLang="en-US" smtClean="0"/>
              <a:t>문자데이터</a:t>
            </a:r>
            <a:r>
              <a:rPr lang="en-US" altLang="ko-KR" smtClean="0"/>
              <a:t>:</a:t>
            </a:r>
            <a:r>
              <a:rPr lang="ko-KR" altLang="en-US" smtClean="0"/>
              <a:t>데이터가 복사된다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날자데이터:</a:t>
            </a:r>
            <a:r>
              <a:rPr lang="en-US" altLang="ko-KR" smtClean="0"/>
              <a:t>1</a:t>
            </a:r>
            <a:r>
              <a:rPr lang="ko-KR" altLang="en-US" smtClean="0"/>
              <a:t>일 단위로 증가하고 두셀을 잡으면 차이만큼 증가한다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숫자</a:t>
            </a:r>
            <a:r>
              <a:rPr lang="en-US" altLang="ko-KR" smtClean="0"/>
              <a:t>+</a:t>
            </a:r>
            <a:r>
              <a:rPr lang="ko-KR" altLang="en-US" smtClean="0"/>
              <a:t>문자</a:t>
            </a:r>
            <a:r>
              <a:rPr lang="en-US" altLang="ko-KR" smtClean="0"/>
              <a:t>: </a:t>
            </a:r>
            <a:r>
              <a:rPr lang="ko-KR" altLang="en-US" smtClean="0"/>
              <a:t>문자는 복사되고</a:t>
            </a:r>
            <a:r>
              <a:rPr lang="en-US" altLang="ko-KR" smtClean="0"/>
              <a:t>, </a:t>
            </a:r>
            <a:r>
              <a:rPr lang="ko-KR" altLang="en-US" smtClean="0"/>
              <a:t>숫자는 </a:t>
            </a:r>
            <a:r>
              <a:rPr lang="en-US" altLang="ko-KR" smtClean="0"/>
              <a:t>1</a:t>
            </a:r>
            <a:r>
              <a:rPr lang="ko-KR" altLang="en-US" smtClean="0"/>
              <a:t>씩 증가한다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7. </a:t>
            </a:r>
            <a:r>
              <a:rPr lang="ko-KR" altLang="en-US" smtClean="0"/>
              <a:t>채우기핸들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6543692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2800" smtClean="0"/>
              <a:t>찾기 및 선택 아이콘의 삼각형 버튼을 누르면 빠른 메뉴가 나오고 찾기</a:t>
            </a:r>
            <a:r>
              <a:rPr lang="en-US" altLang="ko-KR" sz="2800" smtClean="0"/>
              <a:t>, </a:t>
            </a:r>
            <a:r>
              <a:rPr lang="ko-KR" altLang="en-US" sz="2800" smtClean="0"/>
              <a:t>바꾸기 이동등을 할 수 있다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셀에 입력되 내용중 특정 데이터를 찾을 수 있다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앞에서 뒤로 검색하나 역순으로 하려면 </a:t>
            </a:r>
            <a:r>
              <a:rPr lang="en-US" altLang="ko-KR" sz="2800" smtClean="0"/>
              <a:t>Shift</a:t>
            </a:r>
            <a:r>
              <a:rPr lang="ko-KR" altLang="en-US" sz="2800" smtClean="0"/>
              <a:t>키를 눌러 </a:t>
            </a:r>
            <a:r>
              <a:rPr lang="en-US" altLang="ko-KR" sz="2800" smtClean="0"/>
              <a:t>[</a:t>
            </a:r>
            <a:r>
              <a:rPr lang="ko-KR" altLang="en-US" sz="2800" smtClean="0"/>
              <a:t>다음찾기</a:t>
            </a:r>
            <a:r>
              <a:rPr lang="en-US" altLang="ko-KR" sz="2800" smtClean="0"/>
              <a:t>]</a:t>
            </a:r>
            <a:r>
              <a:rPr lang="ko-KR" altLang="en-US" sz="2800" smtClean="0"/>
              <a:t>를 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수식</a:t>
            </a:r>
            <a:r>
              <a:rPr lang="en-US" altLang="ko-KR" sz="2800" smtClean="0"/>
              <a:t>/</a:t>
            </a:r>
            <a:r>
              <a:rPr lang="ko-KR" altLang="en-US" sz="2800" smtClean="0"/>
              <a:t>값</a:t>
            </a:r>
            <a:r>
              <a:rPr lang="en-US" altLang="ko-KR" sz="2800" smtClean="0"/>
              <a:t>/</a:t>
            </a:r>
            <a:r>
              <a:rPr lang="ko-KR" altLang="en-US" sz="2800" smtClean="0"/>
              <a:t>메모 등을 선택하여 찾을 수 있다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단축키는 </a:t>
            </a:r>
            <a:r>
              <a:rPr lang="en-US" altLang="ko-KR" sz="2800" smtClean="0"/>
              <a:t>CTRL+F</a:t>
            </a:r>
            <a:r>
              <a:rPr lang="ko-KR" altLang="en-US" sz="2800" smtClean="0"/>
              <a:t>이다</a:t>
            </a:r>
            <a:r>
              <a:rPr lang="en-US" altLang="ko-KR" sz="2800" smtClean="0"/>
              <a:t>.</a:t>
            </a:r>
            <a:endParaRPr lang="ko-KR" altLang="en-US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8. </a:t>
            </a:r>
            <a:r>
              <a:rPr lang="ko-KR" altLang="en-US" smtClean="0"/>
              <a:t>찾기</a:t>
            </a:r>
            <a:r>
              <a:rPr lang="en-US" altLang="ko-KR" smtClean="0"/>
              <a:t>/</a:t>
            </a:r>
            <a:r>
              <a:rPr lang="ko-KR" altLang="en-US" smtClean="0"/>
              <a:t>바꾸기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428604"/>
            <a:ext cx="542924" cy="864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1142984"/>
            <a:ext cx="1807037" cy="3417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04351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마우스를 클릭하여 이동하거나 상하좌우의 방향키를 눌러 이동이 가능하다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Shift + TAB,TAB : </a:t>
            </a:r>
            <a:r>
              <a:rPr lang="ko-KR" altLang="en-US" smtClean="0"/>
              <a:t>좌우이동</a:t>
            </a:r>
            <a:endParaRPr lang="en-US" altLang="ko-KR" smtClean="0"/>
          </a:p>
          <a:p>
            <a:r>
              <a:rPr lang="en-US" altLang="ko-KR" smtClean="0"/>
              <a:t>Shift + enter,enter : </a:t>
            </a:r>
            <a:r>
              <a:rPr lang="ko-KR" altLang="en-US" smtClean="0"/>
              <a:t>상하이동</a:t>
            </a:r>
            <a:endParaRPr lang="en-US" altLang="ko-KR" smtClean="0"/>
          </a:p>
          <a:p>
            <a:r>
              <a:rPr lang="en-US" altLang="ko-KR" smtClean="0"/>
              <a:t>Home </a:t>
            </a:r>
            <a:r>
              <a:rPr lang="ko-KR" altLang="en-US" smtClean="0"/>
              <a:t>키 </a:t>
            </a:r>
            <a:r>
              <a:rPr lang="en-US" altLang="ko-KR" smtClean="0"/>
              <a:t>: </a:t>
            </a:r>
            <a:r>
              <a:rPr lang="ko-KR" altLang="en-US" smtClean="0"/>
              <a:t>해당열의</a:t>
            </a:r>
            <a:r>
              <a:rPr lang="en-US" altLang="ko-KR" smtClean="0"/>
              <a:t> A</a:t>
            </a:r>
            <a:r>
              <a:rPr lang="ko-KR" altLang="en-US" smtClean="0"/>
              <a:t> 셀로 이동</a:t>
            </a:r>
            <a:endParaRPr lang="en-US" altLang="ko-KR" smtClean="0"/>
          </a:p>
          <a:p>
            <a:r>
              <a:rPr lang="en-US" altLang="ko-KR" smtClean="0"/>
              <a:t>F5 </a:t>
            </a:r>
            <a:r>
              <a:rPr lang="ko-KR" altLang="en-US" smtClean="0"/>
              <a:t>키 </a:t>
            </a:r>
            <a:r>
              <a:rPr lang="en-US" altLang="ko-KR" smtClean="0"/>
              <a:t>: </a:t>
            </a:r>
            <a:r>
              <a:rPr lang="ko-KR" altLang="en-US" smtClean="0"/>
              <a:t>이동하고자하는 </a:t>
            </a:r>
            <a:r>
              <a:rPr lang="ko-KR" altLang="en-US" smtClean="0"/>
              <a:t>셀주소를 </a:t>
            </a:r>
            <a:r>
              <a:rPr lang="ko-KR" altLang="en-US" smtClean="0"/>
              <a:t>직접입력</a:t>
            </a:r>
            <a:endParaRPr lang="en-US" altLang="ko-KR" smtClean="0"/>
          </a:p>
          <a:p>
            <a:r>
              <a:rPr lang="en-US" altLang="ko-KR" smtClean="0"/>
              <a:t>Ctrl+ Home </a:t>
            </a:r>
            <a:r>
              <a:rPr lang="ko-KR" altLang="en-US" smtClean="0"/>
              <a:t>키 </a:t>
            </a:r>
            <a:r>
              <a:rPr lang="en-US" altLang="ko-KR" smtClean="0"/>
              <a:t>: A1 </a:t>
            </a:r>
            <a:r>
              <a:rPr lang="ko-KR" altLang="en-US" smtClean="0"/>
              <a:t>셀로 이동</a:t>
            </a:r>
            <a:endParaRPr lang="en-US" altLang="ko-KR" smtClean="0"/>
          </a:p>
          <a:p>
            <a:r>
              <a:rPr lang="en-US" altLang="ko-KR" smtClean="0"/>
              <a:t>Ctrl+ End </a:t>
            </a:r>
            <a:r>
              <a:rPr lang="ko-KR" altLang="en-US" smtClean="0"/>
              <a:t>키 </a:t>
            </a:r>
            <a:r>
              <a:rPr lang="en-US" altLang="ko-KR" smtClean="0"/>
              <a:t>: </a:t>
            </a:r>
            <a:r>
              <a:rPr lang="ko-KR" altLang="en-US" smtClean="0"/>
              <a:t>데이터가</a:t>
            </a:r>
            <a:r>
              <a:rPr lang="en-US" altLang="ko-KR" smtClean="0"/>
              <a:t> </a:t>
            </a:r>
            <a:r>
              <a:rPr lang="ko-KR" altLang="en-US" smtClean="0"/>
              <a:t>입력된 셀의 우측하단</a:t>
            </a:r>
            <a:endParaRPr lang="en-US" altLang="ko-KR" smtClean="0"/>
          </a:p>
          <a:p>
            <a:r>
              <a:rPr lang="en-US" altLang="ko-KR" smtClean="0"/>
              <a:t>Ctrl+</a:t>
            </a:r>
            <a:r>
              <a:rPr lang="ko-KR" altLang="en-US" smtClean="0"/>
              <a:t>방향키 </a:t>
            </a:r>
            <a:r>
              <a:rPr lang="en-US" altLang="ko-KR" smtClean="0"/>
              <a:t>: </a:t>
            </a:r>
            <a:r>
              <a:rPr lang="ko-KR" altLang="en-US" smtClean="0"/>
              <a:t>워크시트의 가장 위</a:t>
            </a:r>
            <a:r>
              <a:rPr lang="en-US" altLang="ko-KR" smtClean="0"/>
              <a:t>, </a:t>
            </a:r>
            <a:r>
              <a:rPr lang="ko-KR" altLang="en-US" smtClean="0"/>
              <a:t>아래 </a:t>
            </a:r>
            <a:r>
              <a:rPr lang="en-US" altLang="ko-KR" smtClean="0"/>
              <a:t>, </a:t>
            </a:r>
            <a:r>
              <a:rPr lang="ko-KR" altLang="en-US" smtClean="0"/>
              <a:t>좌</a:t>
            </a:r>
            <a:r>
              <a:rPr lang="en-US" altLang="ko-KR" smtClean="0"/>
              <a:t>, </a:t>
            </a:r>
            <a:r>
              <a:rPr lang="ko-KR" altLang="en-US" smtClean="0"/>
              <a:t>우로 이동</a:t>
            </a:r>
            <a:endParaRPr lang="en-US" altLang="ko-KR" smtClean="0"/>
          </a:p>
          <a:p>
            <a:r>
              <a:rPr lang="en-US" altLang="ko-KR" smtClean="0"/>
              <a:t>PgUp, PgDn</a:t>
            </a:r>
            <a:r>
              <a:rPr lang="ko-KR" altLang="en-US" smtClean="0"/>
              <a:t>키 </a:t>
            </a:r>
            <a:r>
              <a:rPr lang="en-US" altLang="ko-KR" smtClean="0"/>
              <a:t>:</a:t>
            </a:r>
            <a:r>
              <a:rPr lang="ko-KR" altLang="en-US" smtClean="0"/>
              <a:t>한 화면 위 </a:t>
            </a:r>
            <a:r>
              <a:rPr lang="en-US" altLang="ko-KR" smtClean="0"/>
              <a:t>,</a:t>
            </a:r>
            <a:r>
              <a:rPr lang="ko-KR" altLang="en-US" smtClean="0"/>
              <a:t>아래</a:t>
            </a:r>
            <a:endParaRPr lang="en-US" altLang="ko-KR" smtClean="0"/>
          </a:p>
          <a:p>
            <a:r>
              <a:rPr lang="en-US" altLang="ko-KR" smtClean="0"/>
              <a:t>Alt+ PgUp, PgDn</a:t>
            </a:r>
            <a:r>
              <a:rPr lang="ko-KR" altLang="en-US" smtClean="0"/>
              <a:t>키 </a:t>
            </a:r>
            <a:r>
              <a:rPr lang="en-US" altLang="ko-KR" smtClean="0"/>
              <a:t>:</a:t>
            </a:r>
            <a:r>
              <a:rPr lang="ko-KR" altLang="en-US" smtClean="0"/>
              <a:t>한 화면</a:t>
            </a:r>
            <a:r>
              <a:rPr lang="en-US" altLang="ko-KR" smtClean="0"/>
              <a:t> </a:t>
            </a:r>
            <a:r>
              <a:rPr lang="ko-KR" altLang="en-US" smtClean="0"/>
              <a:t>좌</a:t>
            </a:r>
            <a:r>
              <a:rPr lang="en-US" altLang="ko-KR" smtClean="0"/>
              <a:t>,</a:t>
            </a:r>
            <a:r>
              <a:rPr lang="ko-KR" altLang="en-US" smtClean="0"/>
              <a:t>우</a:t>
            </a:r>
            <a:endParaRPr lang="en-US" altLang="ko-KR" smtClean="0"/>
          </a:p>
          <a:p>
            <a:r>
              <a:rPr lang="en-US" altLang="ko-KR" smtClean="0"/>
              <a:t>Ctrl + PgUp, PgDn</a:t>
            </a:r>
            <a:r>
              <a:rPr lang="ko-KR" altLang="en-US" smtClean="0"/>
              <a:t>키 </a:t>
            </a:r>
            <a:r>
              <a:rPr lang="en-US" altLang="ko-KR" smtClean="0"/>
              <a:t>:</a:t>
            </a:r>
            <a:r>
              <a:rPr lang="ko-KR" altLang="en-US" smtClean="0"/>
              <a:t>한 워크시트 앞</a:t>
            </a:r>
            <a:r>
              <a:rPr lang="en-US" altLang="ko-KR" smtClean="0"/>
              <a:t>, </a:t>
            </a:r>
            <a:r>
              <a:rPr lang="ko-KR" altLang="en-US" smtClean="0"/>
              <a:t>뒤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9. </a:t>
            </a:r>
            <a:r>
              <a:rPr lang="ko-KR" altLang="en-US" smtClean="0"/>
              <a:t>셀 포인터 이동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다음 중 워크시트 사용에 관한 설명으로 옳은 것은 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연속된 여러 개의 시트를 선택할 때는 첫 번째 시트를 선택하고 </a:t>
            </a:r>
            <a:r>
              <a:rPr lang="en-US" altLang="ko-KR" smtClean="0"/>
              <a:t>&lt;Ctrl&gt; </a:t>
            </a:r>
            <a:r>
              <a:rPr lang="ko-KR" altLang="en-US" smtClean="0"/>
              <a:t>키를 누른 상태에서 원하는 마지막 워크시트의 시트 탭을 클릭하면 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통합 문서 내의 모든 시트를 한 번에 선택할 때는 시트 탭에서 마우스 오른쪽 버튼을 눌러 표시되는 바로 가기 메뉴에서 </a:t>
            </a:r>
            <a:r>
              <a:rPr lang="en-US" altLang="ko-KR" smtClean="0"/>
              <a:t>[</a:t>
            </a:r>
            <a:r>
              <a:rPr lang="ko-KR" altLang="en-US" smtClean="0"/>
              <a:t>모든 시트 선택</a:t>
            </a:r>
            <a:r>
              <a:rPr lang="en-US" altLang="ko-KR" smtClean="0"/>
              <a:t>] </a:t>
            </a:r>
            <a:r>
              <a:rPr lang="ko-KR" altLang="en-US" smtClean="0"/>
              <a:t>메뉴를 선택 하면 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다음 워크시트로 전환하려면 </a:t>
            </a:r>
            <a:r>
              <a:rPr lang="en-US" altLang="ko-KR" smtClean="0"/>
              <a:t>&lt;Shift&gt;+&lt;Page Down&gt;</a:t>
            </a:r>
            <a:r>
              <a:rPr lang="ko-KR" altLang="en-US" smtClean="0"/>
              <a:t>을 누르고</a:t>
            </a:r>
            <a:r>
              <a:rPr lang="en-US" altLang="ko-KR" smtClean="0"/>
              <a:t>, </a:t>
            </a:r>
            <a:r>
              <a:rPr lang="ko-KR" altLang="en-US" smtClean="0"/>
              <a:t>이전 워크시트로 전환하려면 </a:t>
            </a:r>
            <a:r>
              <a:rPr lang="en-US" altLang="ko-KR" smtClean="0"/>
              <a:t>&lt;Shift&gt;+&lt;PageUp&gt;</a:t>
            </a:r>
            <a:r>
              <a:rPr lang="ko-KR" altLang="en-US" smtClean="0"/>
              <a:t>을 누른다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떨어져 있는 여러 개의 시트를 선택할 때는 </a:t>
            </a:r>
            <a:r>
              <a:rPr lang="en-US" altLang="ko-KR" smtClean="0"/>
              <a:t>&lt;Shift&gt; </a:t>
            </a:r>
            <a:r>
              <a:rPr lang="ko-KR" altLang="en-US" smtClean="0"/>
              <a:t>키를 누른 채로 원하는 워크시트의 시트 탭을 클릭한다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다음 중 엑셀의 각종 데이터 입력에 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오늘 날짜를 간단히 입력하기 위해서는 </a:t>
            </a:r>
            <a:r>
              <a:rPr lang="en-US" altLang="ko-KR" smtClean="0"/>
              <a:t>TODAY</a:t>
            </a:r>
            <a:r>
              <a:rPr lang="ko-KR" altLang="en-US" smtClean="0"/>
              <a:t>함수나 </a:t>
            </a:r>
            <a:r>
              <a:rPr lang="en-US" altLang="ko-KR" smtClean="0"/>
              <a:t>&lt;Ctrl&gt;+&lt;;&gt;</a:t>
            </a:r>
            <a:r>
              <a:rPr lang="ko-KR" altLang="en-US" smtClean="0"/>
              <a:t>을 누르면 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시간 데이터는 콜론</a:t>
            </a:r>
            <a:r>
              <a:rPr lang="en-US" altLang="ko-KR" smtClean="0"/>
              <a:t>(:)</a:t>
            </a:r>
            <a:r>
              <a:rPr lang="ko-KR" altLang="en-US" smtClean="0"/>
              <a:t>으로 시</a:t>
            </a:r>
            <a:r>
              <a:rPr lang="en-US" altLang="ko-KR" smtClean="0"/>
              <a:t>, </a:t>
            </a:r>
            <a:r>
              <a:rPr lang="ko-KR" altLang="en-US" smtClean="0"/>
              <a:t>분</a:t>
            </a:r>
            <a:r>
              <a:rPr lang="en-US" altLang="ko-KR" smtClean="0"/>
              <a:t>, </a:t>
            </a:r>
            <a:r>
              <a:rPr lang="ko-KR" altLang="en-US" smtClean="0"/>
              <a:t>초를 구분하여 입력한다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수식은 반드시 등호</a:t>
            </a:r>
            <a:r>
              <a:rPr lang="en-US" altLang="ko-KR" smtClean="0"/>
              <a:t>(=) </a:t>
            </a:r>
            <a:r>
              <a:rPr lang="ko-KR" altLang="en-US" smtClean="0"/>
              <a:t>또는 빼기</a:t>
            </a:r>
            <a:r>
              <a:rPr lang="en-US" altLang="ko-KR" smtClean="0"/>
              <a:t>(-) </a:t>
            </a:r>
            <a:r>
              <a:rPr lang="ko-KR" altLang="en-US" smtClean="0"/>
              <a:t>기호로 시작해야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범위를 지정하고 데이터를 입력한 후 </a:t>
            </a:r>
            <a:r>
              <a:rPr lang="en-US" altLang="ko-KR" smtClean="0"/>
              <a:t>&lt;Ctrl&gt;+&lt;Enter&gt;</a:t>
            </a:r>
            <a:r>
              <a:rPr lang="ko-KR" altLang="en-US" smtClean="0"/>
              <a:t>를 누르면 동일한 데이터가 한꺼번에 입력된다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날짜와 시간 저장 방법에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날짜는 일련번호로 저장되고 시간은 하루에 대한 비율로 간주되어 소수로 저장된다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기본적으로 셀의 왼쪽에 맞추어 입력되며</a:t>
            </a:r>
            <a:r>
              <a:rPr lang="en-US" altLang="ko-KR" smtClean="0"/>
              <a:t>, </a:t>
            </a:r>
            <a:r>
              <a:rPr lang="ko-KR" altLang="en-US" smtClean="0"/>
              <a:t>연산 및 대소 비교가 가능하다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날짜를 입력할 때 연도를 </a:t>
            </a:r>
            <a:r>
              <a:rPr lang="en-US" altLang="ko-KR" smtClean="0"/>
              <a:t>00</a:t>
            </a:r>
            <a:r>
              <a:rPr lang="ko-KR" altLang="en-US" smtClean="0"/>
              <a:t>에서 </a:t>
            </a:r>
            <a:r>
              <a:rPr lang="en-US" altLang="ko-KR" smtClean="0"/>
              <a:t>29 </a:t>
            </a:r>
            <a:r>
              <a:rPr lang="ko-KR" altLang="en-US" smtClean="0"/>
              <a:t>사이의 숫자로 입력하면 </a:t>
            </a:r>
            <a:r>
              <a:rPr lang="en-US" altLang="ko-KR" smtClean="0"/>
              <a:t>2000</a:t>
            </a:r>
            <a:r>
              <a:rPr lang="ko-KR" altLang="en-US" smtClean="0"/>
              <a:t>년에서 </a:t>
            </a:r>
            <a:r>
              <a:rPr lang="en-US" altLang="ko-KR" smtClean="0"/>
              <a:t>2029</a:t>
            </a:r>
            <a:r>
              <a:rPr lang="ko-KR" altLang="en-US" smtClean="0"/>
              <a:t>년 사이의 연도가 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</a:t>
            </a:r>
            <a:r>
              <a:rPr lang="en-US" altLang="ko-KR" smtClean="0"/>
              <a:t>Microsoft Windows XP</a:t>
            </a:r>
            <a:r>
              <a:rPr lang="ko-KR" altLang="en-US" smtClean="0"/>
              <a:t>를 사용하는 경우 </a:t>
            </a:r>
            <a:r>
              <a:rPr lang="en-US" altLang="ko-KR" smtClean="0"/>
              <a:t>Windows </a:t>
            </a:r>
            <a:r>
              <a:rPr lang="ko-KR" altLang="en-US" smtClean="0"/>
              <a:t>프로그램에서 두 자리 연도를 해석하는 방법을 변경할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데이터입력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문자데이터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수치데이터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날자</a:t>
            </a:r>
            <a:r>
              <a:rPr lang="en-US" altLang="ko-KR" smtClean="0"/>
              <a:t>/</a:t>
            </a:r>
            <a:r>
              <a:rPr lang="ko-KR" altLang="en-US" smtClean="0"/>
              <a:t>시간데이터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한자</a:t>
            </a:r>
            <a:r>
              <a:rPr lang="en-US" altLang="ko-KR" smtClean="0"/>
              <a:t>,</a:t>
            </a:r>
            <a:r>
              <a:rPr lang="ko-KR" altLang="en-US" smtClean="0"/>
              <a:t>특수문자입력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메모 입력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7. </a:t>
            </a:r>
            <a:r>
              <a:rPr lang="ko-KR" altLang="en-US" smtClean="0"/>
              <a:t>채우기핸들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8. </a:t>
            </a:r>
            <a:r>
              <a:rPr lang="ko-KR" altLang="en-US" smtClean="0"/>
              <a:t>찾기</a:t>
            </a:r>
            <a:r>
              <a:rPr lang="en-US" altLang="ko-KR" smtClean="0"/>
              <a:t>/</a:t>
            </a:r>
            <a:r>
              <a:rPr lang="ko-KR" altLang="en-US" smtClean="0"/>
              <a:t>바꾸기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9. </a:t>
            </a:r>
            <a:r>
              <a:rPr lang="ko-KR" altLang="en-US" smtClean="0"/>
              <a:t>셀 포인터 이동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1428736"/>
            <a:ext cx="8329642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데이터입력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문자데이터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수치데이터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날자</a:t>
            </a:r>
            <a:r>
              <a:rPr lang="en-US" altLang="ko-KR" smtClean="0"/>
              <a:t>/</a:t>
            </a:r>
            <a:r>
              <a:rPr lang="ko-KR" altLang="en-US" smtClean="0"/>
              <a:t>시간데이터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한자</a:t>
            </a:r>
            <a:r>
              <a:rPr lang="en-US" altLang="ko-KR" smtClean="0"/>
              <a:t>,</a:t>
            </a:r>
            <a:r>
              <a:rPr lang="ko-KR" altLang="en-US" smtClean="0"/>
              <a:t>특수문자입력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메모 입력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7. </a:t>
            </a:r>
            <a:r>
              <a:rPr lang="ko-KR" altLang="en-US" smtClean="0"/>
              <a:t>채우기핸들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8. </a:t>
            </a:r>
            <a:r>
              <a:rPr lang="ko-KR" altLang="en-US" smtClean="0"/>
              <a:t>찾기</a:t>
            </a:r>
            <a:r>
              <a:rPr lang="en-US" altLang="ko-KR" smtClean="0"/>
              <a:t>/</a:t>
            </a:r>
            <a:r>
              <a:rPr lang="ko-KR" altLang="en-US" smtClean="0"/>
              <a:t>바꾸기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9. </a:t>
            </a:r>
            <a:r>
              <a:rPr lang="ko-KR" altLang="en-US" smtClean="0"/>
              <a:t>셀 포인터 이동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입력할 셀에 </a:t>
            </a:r>
            <a:r>
              <a:rPr lang="ko-KR" altLang="en-US" smtClean="0">
                <a:solidFill>
                  <a:srgbClr val="7030A0"/>
                </a:solidFill>
              </a:rPr>
              <a:t>셀포인터를 위치시킨후 </a:t>
            </a:r>
            <a:r>
              <a:rPr lang="ko-KR" altLang="en-US" smtClean="0"/>
              <a:t>데이터를 입력하고 마무리는 반드시 엔터키를 입력한다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한 셀에 여러줄의 데이터를 입력할때는 </a:t>
            </a:r>
            <a:r>
              <a:rPr lang="en-US" altLang="ko-KR" smtClean="0">
                <a:solidFill>
                  <a:srgbClr val="7030A0"/>
                </a:solidFill>
              </a:rPr>
              <a:t>Alt + enter </a:t>
            </a:r>
            <a:r>
              <a:rPr lang="ko-KR" altLang="en-US" smtClean="0"/>
              <a:t>키를 누른다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여러셀을 블록으로 잡고 데이터입력 후 </a:t>
            </a:r>
            <a:r>
              <a:rPr lang="en-US" altLang="ko-KR" smtClean="0">
                <a:solidFill>
                  <a:srgbClr val="7030A0"/>
                </a:solidFill>
              </a:rPr>
              <a:t>Ctrl+enter</a:t>
            </a:r>
            <a:r>
              <a:rPr lang="en-US" altLang="ko-KR" smtClean="0"/>
              <a:t> </a:t>
            </a:r>
            <a:r>
              <a:rPr lang="ko-KR" altLang="en-US" smtClean="0"/>
              <a:t>키를 누르면 한꺼번에 내용을 입력할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여러셀을 블록으로 잡고 엔터키를 누르면 블록잡은 영역안에서만 이동가능하다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데이터입력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문자데이터는 </a:t>
            </a:r>
            <a:r>
              <a:rPr lang="ko-KR" altLang="en-US" smtClean="0">
                <a:solidFill>
                  <a:srgbClr val="7030A0"/>
                </a:solidFill>
              </a:rPr>
              <a:t>왼쪽정렬</a:t>
            </a:r>
            <a:r>
              <a:rPr lang="ko-KR" altLang="en-US" smtClean="0"/>
              <a:t>을 기본으로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한글</a:t>
            </a:r>
            <a:r>
              <a:rPr lang="en-US" altLang="ko-KR" smtClean="0"/>
              <a:t>,</a:t>
            </a:r>
            <a:r>
              <a:rPr lang="ko-KR" altLang="en-US" smtClean="0"/>
              <a:t>영문</a:t>
            </a:r>
            <a:r>
              <a:rPr lang="en-US" altLang="ko-KR" smtClean="0"/>
              <a:t>, </a:t>
            </a:r>
            <a:r>
              <a:rPr lang="ko-KR" altLang="en-US" smtClean="0"/>
              <a:t>특수문자</a:t>
            </a:r>
            <a:r>
              <a:rPr lang="en-US" altLang="ko-KR" smtClean="0"/>
              <a:t>, </a:t>
            </a:r>
            <a:r>
              <a:rPr lang="ko-KR" altLang="en-US" smtClean="0"/>
              <a:t>등을 문자 데이터를 취급한다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입력한 데이터가 셀의 길이를 벗어날때는 오른쪽 셀이비어있는 경우는 연속해서 보이고 비어있지 않는 경우는  잘려져 보인다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열 머리글의 두셀 사이를 더블클릭하면 한셀의 </a:t>
            </a:r>
            <a:r>
              <a:rPr lang="ko-KR" altLang="en-US" smtClean="0"/>
              <a:t>데이터가 </a:t>
            </a:r>
            <a:r>
              <a:rPr lang="ko-KR" altLang="en-US" smtClean="0"/>
              <a:t>필요한 만큼의 길이로 변경된다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수자 데이터를 문자데이터로 인식시키기위해서는 </a:t>
            </a:r>
            <a:r>
              <a:rPr lang="en-US" altLang="ko-KR" smtClean="0"/>
              <a:t>‘(</a:t>
            </a:r>
            <a:r>
              <a:rPr lang="ko-KR" altLang="en-US" smtClean="0"/>
              <a:t>홑따옴표</a:t>
            </a:r>
            <a:r>
              <a:rPr lang="en-US" altLang="ko-KR" smtClean="0"/>
              <a:t>)</a:t>
            </a:r>
            <a:r>
              <a:rPr lang="ko-KR" altLang="en-US" smtClean="0"/>
              <a:t>를 시작으로하고 입력하면 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문자데이터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수치데이터는 오른쪽 정렬을 기본으로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입력한 데이터가 한셀의 길이보다 긴 경우 지수형식으로 나타나며 지수형식을 나타내기에도 좁은 경우는 </a:t>
            </a:r>
            <a:r>
              <a:rPr lang="en-US" altLang="ko-KR" smtClean="0"/>
              <a:t>###</a:t>
            </a:r>
            <a:r>
              <a:rPr lang="ko-KR" altLang="en-US" smtClean="0"/>
              <a:t>등의</a:t>
            </a:r>
            <a:r>
              <a:rPr lang="en-US" altLang="ko-KR" smtClean="0"/>
              <a:t> </a:t>
            </a:r>
            <a:r>
              <a:rPr lang="ko-KR" altLang="en-US" smtClean="0"/>
              <a:t>형식으로 나타난다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0~9</a:t>
            </a:r>
            <a:r>
              <a:rPr lang="ko-KR" altLang="en-US" smtClean="0"/>
              <a:t>의 수자</a:t>
            </a:r>
            <a:r>
              <a:rPr lang="en-US" altLang="ko-KR" smtClean="0"/>
              <a:t>, </a:t>
            </a:r>
            <a:r>
              <a:rPr lang="ko-KR" altLang="en-US" smtClean="0"/>
              <a:t>통화</a:t>
            </a:r>
            <a:r>
              <a:rPr lang="en-US" altLang="ko-KR" smtClean="0"/>
              <a:t>, </a:t>
            </a:r>
            <a:r>
              <a:rPr lang="ko-KR" altLang="en-US" smtClean="0"/>
              <a:t>백분율</a:t>
            </a:r>
            <a:r>
              <a:rPr lang="en-US" altLang="ko-KR" smtClean="0"/>
              <a:t>, </a:t>
            </a:r>
            <a:r>
              <a:rPr lang="ko-KR" altLang="en-US" smtClean="0"/>
              <a:t>지수등의 형식으로 입력된 데이터를 의미한다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수치데이터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하이픈</a:t>
            </a:r>
            <a:r>
              <a:rPr lang="en-US" altLang="ko-KR" smtClean="0"/>
              <a:t>(-)</a:t>
            </a:r>
            <a:r>
              <a:rPr lang="ko-KR" altLang="en-US" smtClean="0"/>
              <a:t>이나 슬래시</a:t>
            </a:r>
            <a:r>
              <a:rPr lang="en-US" altLang="ko-KR" smtClean="0"/>
              <a:t>(/)</a:t>
            </a:r>
            <a:r>
              <a:rPr lang="ko-KR" altLang="en-US" smtClean="0"/>
              <a:t>를 이용하여 입력한다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시</a:t>
            </a:r>
            <a:r>
              <a:rPr lang="en-US" altLang="ko-KR" smtClean="0"/>
              <a:t>/</a:t>
            </a:r>
            <a:r>
              <a:rPr lang="ko-KR" altLang="en-US" smtClean="0"/>
              <a:t>분</a:t>
            </a:r>
            <a:r>
              <a:rPr lang="en-US" altLang="ko-KR" smtClean="0"/>
              <a:t>/</a:t>
            </a:r>
            <a:r>
              <a:rPr lang="ko-KR" altLang="en-US" smtClean="0"/>
              <a:t>초는 콜론</a:t>
            </a:r>
            <a:r>
              <a:rPr lang="en-US" altLang="ko-KR" smtClean="0"/>
              <a:t>(:)</a:t>
            </a:r>
            <a:r>
              <a:rPr lang="ko-KR" altLang="en-US" smtClean="0"/>
              <a:t>을 이용하여 구분한다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24</a:t>
            </a:r>
            <a:r>
              <a:rPr lang="ko-KR" altLang="en-US" smtClean="0"/>
              <a:t>시간제가 기본값이나 </a:t>
            </a:r>
            <a:r>
              <a:rPr lang="en-US" altLang="ko-KR" smtClean="0"/>
              <a:t>12</a:t>
            </a:r>
            <a:r>
              <a:rPr lang="ko-KR" altLang="en-US" smtClean="0"/>
              <a:t>시간제로 하기위해서는 </a:t>
            </a:r>
            <a:r>
              <a:rPr lang="en-US" altLang="ko-KR" smtClean="0"/>
              <a:t>AM/PM </a:t>
            </a:r>
            <a:r>
              <a:rPr lang="ko-KR" altLang="en-US" smtClean="0"/>
              <a:t>을 입력하면 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시스템의 입력된 오늘날자를 입력하기위한 단축키는 </a:t>
            </a:r>
            <a:r>
              <a:rPr lang="en-US" altLang="ko-KR" smtClean="0"/>
              <a:t>Ctrl+;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시스템의 입력된 현재시간을 입력하기위한 단축키는 </a:t>
            </a:r>
            <a:r>
              <a:rPr lang="en-US" altLang="ko-KR" smtClean="0"/>
              <a:t>Ctrl+Shift+;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날자</a:t>
            </a:r>
            <a:r>
              <a:rPr lang="en-US" altLang="ko-KR" smtClean="0"/>
              <a:t>/</a:t>
            </a:r>
            <a:r>
              <a:rPr lang="ko-KR" altLang="en-US" smtClean="0"/>
              <a:t>시간데이터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1)</a:t>
            </a:r>
            <a:r>
              <a:rPr lang="ko-KR" altLang="en-US" smtClean="0"/>
              <a:t>한자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한글을 먼저 입력한 후 </a:t>
            </a:r>
            <a:r>
              <a:rPr lang="en-US" altLang="ko-KR" smtClean="0"/>
              <a:t>[</a:t>
            </a:r>
            <a:r>
              <a:rPr lang="ko-KR" altLang="en-US" smtClean="0"/>
              <a:t>한자</a:t>
            </a:r>
            <a:r>
              <a:rPr lang="en-US" altLang="ko-KR" smtClean="0"/>
              <a:t>]</a:t>
            </a:r>
            <a:r>
              <a:rPr lang="ko-KR" altLang="en-US" smtClean="0"/>
              <a:t>키를 눌러나온 한자목록에서 알맞은 한자를 선택한다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여러글자는 전체를 감싸거나 커서를 </a:t>
            </a:r>
            <a:r>
              <a:rPr lang="ko-KR" altLang="en-US" smtClean="0"/>
              <a:t>단어의 </a:t>
            </a:r>
            <a:r>
              <a:rPr lang="ko-KR" altLang="en-US" smtClean="0"/>
              <a:t>앞 또는 뒤에 놓고 한자키를 누른다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한자</a:t>
            </a:r>
            <a:r>
              <a:rPr lang="en-US" altLang="ko-KR" smtClean="0"/>
              <a:t>,</a:t>
            </a:r>
            <a:r>
              <a:rPr lang="ko-KR" altLang="en-US" smtClean="0"/>
              <a:t>특수문자입력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ko-KR" altLang="en-US" smtClean="0"/>
              <a:t>기본적으로 한글의 자음과 한자키를 눌러 입력한다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2)</a:t>
            </a:r>
            <a:r>
              <a:rPr lang="ko-KR" altLang="en-US" smtClean="0"/>
              <a:t>특수문자</a:t>
            </a:r>
            <a:endParaRPr lang="ko-KR" altLang="en-US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57158" y="3000372"/>
            <a:ext cx="4071966" cy="29289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/>
              <a:buChar char="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ㄱ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+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한자키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서술기호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SzPct val="70000"/>
              <a:buFont typeface="Wingdings"/>
              <a:buChar char=""/>
            </a:pP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ㄴ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+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한자키 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괄호기호</a:t>
            </a:r>
            <a:endParaRPr lang="en-US" altLang="ko-KR" sz="2800" smtClean="0">
              <a:solidFill>
                <a:schemeClr val="tx2"/>
              </a:solidFill>
              <a:latin typeface="HY울릉도M" pitchFamily="18" charset="-127"/>
              <a:ea typeface="HY울릉도M" pitchFamily="18" charset="-127"/>
            </a:endParaRPr>
          </a:p>
          <a:p>
            <a:pPr marL="342900" lvl="0" indent="-342900">
              <a:spcBef>
                <a:spcPct val="20000"/>
              </a:spcBef>
              <a:buSzPct val="70000"/>
              <a:buFont typeface="Wingdings"/>
              <a:buChar char=""/>
            </a:pP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ㄷ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+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한자키 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수학기호</a:t>
            </a:r>
            <a:endParaRPr lang="en-US" altLang="ko-KR" sz="2800" smtClean="0">
              <a:solidFill>
                <a:schemeClr val="tx2"/>
              </a:solidFill>
              <a:latin typeface="HY울릉도M" pitchFamily="18" charset="-127"/>
              <a:ea typeface="HY울릉도M" pitchFamily="18" charset="-127"/>
            </a:endParaRPr>
          </a:p>
          <a:p>
            <a:pPr marL="342900" lvl="0" indent="-342900">
              <a:spcBef>
                <a:spcPct val="20000"/>
              </a:spcBef>
              <a:buSzPct val="70000"/>
              <a:buFont typeface="Wingdings"/>
              <a:buChar char=""/>
            </a:pP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ㄹ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+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한자키 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단위기호</a:t>
            </a:r>
            <a:endParaRPr lang="en-US" altLang="ko-KR" sz="2800" smtClean="0">
              <a:solidFill>
                <a:schemeClr val="tx2"/>
              </a:solidFill>
              <a:latin typeface="HY울릉도M" pitchFamily="18" charset="-127"/>
              <a:ea typeface="HY울릉도M" pitchFamily="18" charset="-127"/>
            </a:endParaRPr>
          </a:p>
          <a:p>
            <a:pPr marL="342900" lvl="0" indent="-342900">
              <a:spcBef>
                <a:spcPct val="20000"/>
              </a:spcBef>
              <a:buSzPct val="70000"/>
              <a:buFont typeface="Wingdings"/>
              <a:buChar char=""/>
            </a:pP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ㅁ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+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한자키 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일반기호</a:t>
            </a:r>
            <a:endParaRPr lang="en-US" altLang="ko-KR" sz="2800" smtClean="0">
              <a:solidFill>
                <a:schemeClr val="tx2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572000" y="3000372"/>
            <a:ext cx="4357718" cy="29289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/>
              <a:buChar char="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ㅂ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+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한자키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궤선기호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</a:t>
            </a:r>
          </a:p>
          <a:p>
            <a:pPr marL="342900" lvl="0" indent="-342900">
              <a:spcBef>
                <a:spcPct val="20000"/>
              </a:spcBef>
              <a:buSzPct val="70000"/>
              <a:buFont typeface="Wingdings"/>
              <a:buChar char=""/>
            </a:pP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ㅅ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+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한자키 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0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한글표제기호</a:t>
            </a:r>
            <a:endParaRPr lang="en-US" altLang="ko-KR" sz="2000" smtClean="0">
              <a:solidFill>
                <a:schemeClr val="tx2"/>
              </a:solidFill>
              <a:latin typeface="HY울릉도M" pitchFamily="18" charset="-127"/>
              <a:ea typeface="HY울릉도M" pitchFamily="18" charset="-127"/>
            </a:endParaRPr>
          </a:p>
          <a:p>
            <a:pPr marL="342900" lvl="0" indent="-342900">
              <a:spcBef>
                <a:spcPct val="20000"/>
              </a:spcBef>
              <a:buSzPct val="70000"/>
              <a:buFont typeface="Wingdings"/>
              <a:buChar char=""/>
            </a:pP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ㅇ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+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한자키 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0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영문표제기호</a:t>
            </a:r>
            <a:endParaRPr lang="en-US" altLang="ko-KR" sz="2000" smtClean="0">
              <a:solidFill>
                <a:schemeClr val="tx2"/>
              </a:solidFill>
              <a:latin typeface="HY울릉도M" pitchFamily="18" charset="-127"/>
              <a:ea typeface="HY울릉도M" pitchFamily="18" charset="-127"/>
            </a:endParaRPr>
          </a:p>
          <a:p>
            <a:pPr marL="342900" lvl="0" indent="-342900">
              <a:spcBef>
                <a:spcPct val="20000"/>
              </a:spcBef>
              <a:buSzPct val="70000"/>
              <a:buFont typeface="Wingdings"/>
              <a:buChar char=""/>
            </a:pP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ㅈ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+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한자키 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로마숫자</a:t>
            </a:r>
            <a:endParaRPr lang="en-US" altLang="ko-KR" sz="2800" smtClean="0">
              <a:solidFill>
                <a:schemeClr val="tx2"/>
              </a:solidFill>
              <a:latin typeface="HY울릉도M" pitchFamily="18" charset="-127"/>
              <a:ea typeface="HY울릉도M" pitchFamily="18" charset="-127"/>
            </a:endParaRPr>
          </a:p>
          <a:p>
            <a:pPr marL="342900" lvl="0" indent="-342900">
              <a:spcBef>
                <a:spcPct val="20000"/>
              </a:spcBef>
              <a:buSzPct val="70000"/>
              <a:buFont typeface="Wingdings"/>
              <a:buChar char=""/>
            </a:pP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ㅊ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+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한자키 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첨자기호</a:t>
            </a:r>
            <a:endParaRPr lang="en-US" altLang="ko-KR" sz="2800" smtClean="0">
              <a:solidFill>
                <a:schemeClr val="tx2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셀에 입력된 데이터에 메모를 남기기위한 입력이다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메모가 삽입된셀에는 우측상단에 빨간 </a:t>
            </a:r>
            <a:r>
              <a:rPr lang="ko-KR" altLang="en-US" smtClean="0"/>
              <a:t>삼각형이 </a:t>
            </a:r>
            <a:r>
              <a:rPr lang="ko-KR" altLang="en-US" smtClean="0"/>
              <a:t>생긴다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기본적으로 숨김으로 되어있고</a:t>
            </a:r>
            <a:r>
              <a:rPr lang="en-US" altLang="ko-KR" smtClean="0"/>
              <a:t>, </a:t>
            </a:r>
            <a:r>
              <a:rPr lang="ko-KR" altLang="en-US" smtClean="0"/>
              <a:t>마우스를 가져가면 메모가 활성화된다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숨겨지지않게 하려면</a:t>
            </a:r>
            <a:r>
              <a:rPr lang="en-US" altLang="ko-KR" smtClean="0"/>
              <a:t>, </a:t>
            </a:r>
            <a:r>
              <a:rPr lang="ko-KR" altLang="en-US" smtClean="0"/>
              <a:t>메모가 입력된 셀을 선택 후 마우스 오른쪽버튼을 눌러 나온 빠른 메뉴에서 메모표시</a:t>
            </a:r>
            <a:r>
              <a:rPr lang="en-US" altLang="ko-KR" smtClean="0"/>
              <a:t>/</a:t>
            </a:r>
            <a:r>
              <a:rPr lang="ko-KR" altLang="en-US" smtClean="0"/>
              <a:t>숨기기를 누르면 항상보인다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ko-KR" altLang="en-US" smtClean="0"/>
              <a:t>메모안에 서식지정과 메모상자 크기조절이 가능하다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6. </a:t>
            </a:r>
            <a:r>
              <a:rPr lang="ko-KR" altLang="en-US" smtClean="0"/>
              <a:t>메모 입력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714356"/>
            <a:ext cx="14478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953</Words>
  <Application>Microsoft Office PowerPoint</Application>
  <PresentationFormat>화면 슬라이드 쇼(4:3)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고구려 벽화</vt:lpstr>
      <vt:lpstr>SP2장. 데이터입력</vt:lpstr>
      <vt:lpstr>INDEX</vt:lpstr>
      <vt:lpstr>1. 데이터입력</vt:lpstr>
      <vt:lpstr>2. 문자데이터</vt:lpstr>
      <vt:lpstr>3. 수치데이터</vt:lpstr>
      <vt:lpstr>4. 날자/시간데이터</vt:lpstr>
      <vt:lpstr>5. 한자,특수문자입력</vt:lpstr>
      <vt:lpstr>2)특수문자</vt:lpstr>
      <vt:lpstr>6. 메모 입력</vt:lpstr>
      <vt:lpstr>7. 채우기핸들</vt:lpstr>
      <vt:lpstr>8. 찾기/바꾸기</vt:lpstr>
      <vt:lpstr>9. 셀 포인터 이동</vt:lpstr>
      <vt:lpstr>기출문제풀이1(1급 2011년 3회)</vt:lpstr>
      <vt:lpstr>기출문제풀이2 (1급 2011년 4회)</vt:lpstr>
      <vt:lpstr>기출문제풀이3 (1급 2011년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211</cp:revision>
  <dcterms:created xsi:type="dcterms:W3CDTF">2012-01-12T16:29:24Z</dcterms:created>
  <dcterms:modified xsi:type="dcterms:W3CDTF">2012-03-04T07:33:13Z</dcterms:modified>
</cp:coreProperties>
</file>