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29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98" r:id="rId19"/>
    <p:sldId id="307" r:id="rId20"/>
    <p:sldId id="308" r:id="rId21"/>
    <p:sldId id="309" r:id="rId22"/>
    <p:sldId id="310" r:id="rId23"/>
    <p:sldId id="311" r:id="rId24"/>
    <p:sldId id="284" r:id="rId25"/>
    <p:sldId id="288" r:id="rId26"/>
    <p:sldId id="287" r:id="rId27"/>
    <p:sldId id="25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94E7-BFB7-4BC2-97FC-03C8682CD39C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7B80-501E-4157-B080-8C2B85C94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24" y="2143116"/>
            <a:ext cx="7643866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SP3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셀</a:t>
            </a:r>
            <a:r>
              <a:rPr lang="en-US" altLang="ko-KR" smtClean="0"/>
              <a:t>, </a:t>
            </a:r>
            <a:r>
              <a:rPr lang="ko-KR" altLang="en-US" smtClean="0"/>
              <a:t>워크시트편집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5057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셀서식</a:t>
            </a:r>
            <a:r>
              <a:rPr lang="en-US" altLang="ko-KR" smtClean="0"/>
              <a:t>-</a:t>
            </a:r>
            <a:r>
              <a:rPr lang="ko-KR" altLang="en-US" smtClean="0"/>
              <a:t>글꼴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3570" y="1785926"/>
            <a:ext cx="271464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글꼴과 관련된 글꼴스타일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글자크기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글자색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효과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밑줄등을 설정할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09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리본메뉴 홈탭의 맞춤그룹에서 아래그림의 위치에 있는 더보기 단추를 누르면 셀서식의 여러탭 중  맞춤탭이 실행된다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셀서식 </a:t>
            </a:r>
            <a:r>
              <a:rPr lang="en-US" altLang="ko-KR" smtClean="0"/>
              <a:t>2)</a:t>
            </a:r>
            <a:r>
              <a:rPr lang="ko-KR" altLang="en-US" smtClean="0"/>
              <a:t>맞춤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71670" y="3357562"/>
            <a:ext cx="4473581" cy="2264227"/>
            <a:chOff x="2071670" y="3357562"/>
            <a:chExt cx="4473581" cy="226422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3357562"/>
              <a:ext cx="4473581" cy="2264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929058" y="4071942"/>
              <a:ext cx="428628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셀서식</a:t>
            </a:r>
            <a:r>
              <a:rPr lang="en-US" altLang="ko-KR" smtClean="0"/>
              <a:t>-</a:t>
            </a:r>
            <a:r>
              <a:rPr lang="ko-KR" altLang="en-US" smtClean="0"/>
              <a:t>맞춤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5057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1857364"/>
            <a:ext cx="3214710" cy="216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셀서식의 맞춤 탭은 수평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가로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)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과 수직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세로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)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방향에 대한 텍스트마춤설정과 셀에대한 텍스트의 조정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텍스트 방향등을 설정할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리본메뉴 홈탭의 표시형식그룹에서 아래그림의 위치에 있는 더보기 단추를 누르면 셀서식의 여러탭 중  표시형식 탭이 실행된다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셀서식 </a:t>
            </a:r>
            <a:r>
              <a:rPr lang="en-US" altLang="ko-KR" smtClean="0"/>
              <a:t>3)</a:t>
            </a:r>
            <a:r>
              <a:rPr lang="ko-KR" altLang="en-US" smtClean="0"/>
              <a:t>표시형식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28860" y="3643313"/>
            <a:ext cx="4000528" cy="2396753"/>
            <a:chOff x="2428860" y="3643313"/>
            <a:chExt cx="4000528" cy="239675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8860" y="3643313"/>
              <a:ext cx="4000528" cy="23967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357554" y="4286256"/>
              <a:ext cx="428628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셀서식</a:t>
            </a:r>
            <a:r>
              <a:rPr lang="en-US" altLang="ko-KR" smtClean="0"/>
              <a:t>-</a:t>
            </a:r>
            <a:r>
              <a:rPr lang="ko-KR" altLang="en-US" smtClean="0"/>
              <a:t>표시형식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5057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29256" y="1643050"/>
            <a:ext cx="3357586" cy="25206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셀서식 표시형식은 범주안에 있는 특성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숫자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통화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회계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날자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시간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백분율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분수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지수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텍스트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기타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사용자지정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에 따라 다르게 표시향식을 설정할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셀서식</a:t>
            </a:r>
            <a:r>
              <a:rPr lang="en-US" altLang="ko-KR" smtClean="0"/>
              <a:t>-</a:t>
            </a:r>
            <a:r>
              <a:rPr lang="ko-KR" altLang="en-US" smtClean="0"/>
              <a:t>테두리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5057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00694" y="1928802"/>
            <a:ext cx="3357586" cy="216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셀서식 테두리는 셀영역에 테두리를 설정해 표를 만들고자할때 사용하며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선스타일과 색 또는 괘선의 모양을 설정할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셀서식</a:t>
            </a:r>
            <a:r>
              <a:rPr lang="en-US" altLang="ko-KR" smtClean="0"/>
              <a:t>-</a:t>
            </a:r>
            <a:r>
              <a:rPr lang="ko-KR" altLang="en-US" smtClean="0"/>
              <a:t>채우기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5057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00694" y="1857364"/>
            <a:ext cx="3357586" cy="216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셀서식 채우기는 셀영역에 배경색을 채우고 무늬를 설정하거나 채우기효과를 이용해 다양하게 셀영역의 배경을 채울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셀서식</a:t>
            </a:r>
            <a:r>
              <a:rPr lang="en-US" altLang="ko-KR" smtClean="0"/>
              <a:t>-</a:t>
            </a:r>
            <a:r>
              <a:rPr lang="ko-KR" altLang="en-US" smtClean="0"/>
              <a:t>보호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5057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429256" y="1785926"/>
            <a:ext cx="3357586" cy="1338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셀서식 보호는 잠금이나 숨김을 이용해 셀영역 보호를 설정할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6215106" cy="4643470"/>
          </a:xfrm>
        </p:spPr>
        <p:txBody>
          <a:bodyPr>
            <a:normAutofit lnSpcReduction="10000"/>
          </a:bodyPr>
          <a:lstStyle/>
          <a:p>
            <a:r>
              <a:rPr lang="ko-KR" altLang="en-US" smtClean="0">
                <a:solidFill>
                  <a:srgbClr val="7030A0"/>
                </a:solidFill>
              </a:rPr>
              <a:t>리본메뉴 홈탭의 스타일 그룹에서 </a:t>
            </a:r>
            <a:r>
              <a:rPr lang="ko-KR" altLang="en-US" smtClean="0"/>
              <a:t>조건부서식 아이콘을 눌러 설정한다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Office 2007</a:t>
            </a:r>
            <a:r>
              <a:rPr lang="ko-KR" altLang="en-US" smtClean="0"/>
              <a:t>의 조건부서식은 더욱 다양해진 조건설정이 가능하다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하위메뉴로 셀강조 규칙</a:t>
            </a:r>
            <a:r>
              <a:rPr lang="en-US" altLang="ko-KR" smtClean="0"/>
              <a:t>, </a:t>
            </a:r>
            <a:r>
              <a:rPr lang="ko-KR" altLang="en-US" smtClean="0"/>
              <a:t>상위</a:t>
            </a:r>
            <a:r>
              <a:rPr lang="en-US" altLang="ko-KR" smtClean="0"/>
              <a:t>/</a:t>
            </a:r>
            <a:r>
              <a:rPr lang="ko-KR" altLang="en-US" smtClean="0"/>
              <a:t>하위 규칙</a:t>
            </a:r>
            <a:r>
              <a:rPr lang="en-US" altLang="ko-KR" smtClean="0"/>
              <a:t>, </a:t>
            </a:r>
            <a:r>
              <a:rPr lang="ko-KR" altLang="en-US" smtClean="0"/>
              <a:t>데이터막대</a:t>
            </a:r>
            <a:r>
              <a:rPr lang="en-US" altLang="ko-KR" smtClean="0"/>
              <a:t>, </a:t>
            </a:r>
            <a:r>
              <a:rPr lang="ko-KR" altLang="en-US" smtClean="0"/>
              <a:t>색조</a:t>
            </a:r>
            <a:r>
              <a:rPr lang="en-US" altLang="ko-KR" smtClean="0"/>
              <a:t>, </a:t>
            </a:r>
            <a:r>
              <a:rPr lang="ko-KR" altLang="en-US" smtClean="0"/>
              <a:t>아이콘 집합 등이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조건부서식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786578" y="1285860"/>
            <a:ext cx="1830392" cy="3885912"/>
            <a:chOff x="6786578" y="1285860"/>
            <a:chExt cx="1830392" cy="3885912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86578" y="1285860"/>
              <a:ext cx="1830392" cy="3885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7000892" y="1500174"/>
              <a:ext cx="500066" cy="7858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ko-KR" altLang="en-US" smtClean="0"/>
              <a:t>셀강조 규칙의 하위메뉴로는 보다큼</a:t>
            </a:r>
            <a:r>
              <a:rPr lang="en-US" altLang="ko-KR" smtClean="0"/>
              <a:t>, </a:t>
            </a:r>
            <a:r>
              <a:rPr lang="ko-KR" altLang="en-US" smtClean="0"/>
              <a:t>보다 작음</a:t>
            </a:r>
            <a:r>
              <a:rPr lang="en-US" altLang="ko-KR" smtClean="0"/>
              <a:t>, </a:t>
            </a:r>
            <a:r>
              <a:rPr lang="ko-KR" altLang="en-US" smtClean="0"/>
              <a:t>다음 값의 사이에 있음</a:t>
            </a:r>
            <a:r>
              <a:rPr lang="en-US" altLang="ko-KR" smtClean="0"/>
              <a:t>, </a:t>
            </a:r>
            <a:r>
              <a:rPr lang="ko-KR" altLang="en-US" smtClean="0"/>
              <a:t>같음</a:t>
            </a:r>
            <a:r>
              <a:rPr lang="en-US" altLang="ko-KR" smtClean="0"/>
              <a:t>, </a:t>
            </a:r>
            <a:r>
              <a:rPr lang="ko-KR" altLang="en-US" smtClean="0"/>
              <a:t>텍스트 포함</a:t>
            </a:r>
            <a:r>
              <a:rPr lang="en-US" altLang="ko-KR" smtClean="0"/>
              <a:t>, </a:t>
            </a:r>
            <a:r>
              <a:rPr lang="ko-KR" altLang="en-US" smtClean="0"/>
              <a:t>발생날자</a:t>
            </a:r>
            <a:r>
              <a:rPr lang="en-US" altLang="ko-KR" smtClean="0"/>
              <a:t>, </a:t>
            </a:r>
            <a:r>
              <a:rPr lang="ko-KR" altLang="en-US" smtClean="0"/>
              <a:t>중복값등이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셀강조 규칙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85926"/>
            <a:ext cx="3544878" cy="3765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셀 삽입</a:t>
            </a:r>
            <a:r>
              <a:rPr lang="en-US" altLang="ko-KR" smtClean="0"/>
              <a:t>,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행</a:t>
            </a:r>
            <a:r>
              <a:rPr lang="en-US" altLang="ko-KR" smtClean="0"/>
              <a:t>/</a:t>
            </a:r>
            <a:r>
              <a:rPr lang="ko-KR" altLang="en-US" smtClean="0"/>
              <a:t>열 삽입</a:t>
            </a:r>
            <a:r>
              <a:rPr lang="en-US" altLang="ko-KR" smtClean="0"/>
              <a:t>,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통합문서 작성</a:t>
            </a:r>
            <a:r>
              <a:rPr lang="en-US" altLang="ko-KR" smtClean="0"/>
              <a:t>,</a:t>
            </a:r>
            <a:r>
              <a:rPr lang="ko-KR" altLang="en-US" smtClean="0"/>
              <a:t>저장</a:t>
            </a:r>
            <a:r>
              <a:rPr lang="en-US" altLang="ko-KR" smtClean="0"/>
              <a:t>,</a:t>
            </a:r>
            <a:r>
              <a:rPr lang="ko-KR" altLang="en-US" smtClean="0"/>
              <a:t>열기</a:t>
            </a:r>
            <a:r>
              <a:rPr lang="en-US" altLang="ko-KR" smtClean="0"/>
              <a:t>,</a:t>
            </a:r>
            <a:r>
              <a:rPr lang="ko-KR" altLang="en-US" smtClean="0"/>
              <a:t>닫기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보내기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통합문서 공유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시트보호</a:t>
            </a:r>
            <a:r>
              <a:rPr lang="en-US" altLang="ko-KR" smtClean="0"/>
              <a:t>, </a:t>
            </a:r>
            <a:r>
              <a:rPr lang="ko-KR" altLang="en-US" smtClean="0"/>
              <a:t>통합문서 보호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셀서식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8. </a:t>
            </a:r>
            <a:r>
              <a:rPr lang="ko-KR" altLang="en-US" smtClean="0"/>
              <a:t>조건부서식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① 보다 큼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5167326" cy="4401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86446" y="1571612"/>
            <a:ext cx="2786082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예를 들어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 왼쪽의 표와같은 데이타값을 이용해 보다큼조건부서식에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80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을 입력하면 그 조건에 만족하는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80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보다 큰 데이터에 대해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‘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진한 텍스트가 있는 빨강채우기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’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가 기본값이므로 다른셀과 구분되어 서식이 들어간 것을 확인 할 수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3130554" cy="2664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428868"/>
            <a:ext cx="4543596" cy="2085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642910" y="1357298"/>
            <a:ext cx="250033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상위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/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하위 규칙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-&gt;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평균초과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285860"/>
            <a:ext cx="357190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데이터막대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-&gt;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 자주 데이터막대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6916066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2571736" y="1000108"/>
            <a:ext cx="357190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색조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-&gt;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 빨강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노랑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녹색 색조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7286676" cy="3761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857488" y="857232"/>
            <a:ext cx="357190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아이콘집합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-&gt;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5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방향화살표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컬러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)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다음 중 공유 통합 문서에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공유 통합 문서에서 변경 내용이 충돌할 경우는 변경 내용이 적용되지 않는다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통합문서를 공유한 후에 데이터의 입력과 편집은 가능하나 조건부 서식</a:t>
            </a:r>
            <a:r>
              <a:rPr lang="en-US" altLang="ko-KR" smtClean="0"/>
              <a:t>, </a:t>
            </a:r>
            <a:r>
              <a:rPr lang="ko-KR" altLang="en-US" smtClean="0"/>
              <a:t>차트</a:t>
            </a:r>
            <a:r>
              <a:rPr lang="en-US" altLang="ko-KR" smtClean="0"/>
              <a:t>, </a:t>
            </a:r>
            <a:r>
              <a:rPr lang="ko-KR" altLang="en-US" smtClean="0"/>
              <a:t>시나리오</a:t>
            </a:r>
            <a:r>
              <a:rPr lang="en-US" altLang="ko-KR" smtClean="0"/>
              <a:t>, </a:t>
            </a:r>
            <a:r>
              <a:rPr lang="ko-KR" altLang="en-US" smtClean="0"/>
              <a:t>부분합</a:t>
            </a:r>
            <a:r>
              <a:rPr lang="en-US" altLang="ko-KR" smtClean="0"/>
              <a:t>, </a:t>
            </a:r>
            <a:r>
              <a:rPr lang="ko-KR" altLang="en-US" smtClean="0"/>
              <a:t>데이터 테이블</a:t>
            </a:r>
            <a:r>
              <a:rPr lang="en-US" altLang="ko-KR" smtClean="0"/>
              <a:t>, </a:t>
            </a:r>
            <a:r>
              <a:rPr lang="ko-KR" altLang="en-US" smtClean="0"/>
              <a:t>피벗테이블 보고서</a:t>
            </a:r>
            <a:r>
              <a:rPr lang="en-US" altLang="ko-KR" smtClean="0"/>
              <a:t>, </a:t>
            </a:r>
            <a:r>
              <a:rPr lang="ko-KR" altLang="en-US" smtClean="0"/>
              <a:t>매크로 등은 추가하거나 변경할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통합 문서 병합을 이용하여 공유된 통합 문서의 복사본을 원본과 합쳐 하나로 만들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공유 통합 문서는 저장할 때마다 마지막으로 저장한 이후 다른 사용자가 저장한 변경 내용으로 업데이트된다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공유 통합 문서에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공유 통합 문서는 사용자의 엑셀 버전에 관계없이 사용할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데이터의 입력과 편집은 가능하나 조건부 서식</a:t>
            </a:r>
            <a:r>
              <a:rPr lang="en-US" altLang="ko-KR" smtClean="0"/>
              <a:t>, </a:t>
            </a:r>
            <a:r>
              <a:rPr lang="ko-KR" altLang="en-US" smtClean="0"/>
              <a:t>차트</a:t>
            </a:r>
            <a:r>
              <a:rPr lang="en-US" altLang="ko-KR" smtClean="0"/>
              <a:t>, </a:t>
            </a:r>
            <a:r>
              <a:rPr lang="ko-KR" altLang="en-US" smtClean="0"/>
              <a:t>시나리오</a:t>
            </a:r>
            <a:r>
              <a:rPr lang="en-US" altLang="ko-KR" smtClean="0"/>
              <a:t>, </a:t>
            </a:r>
            <a:r>
              <a:rPr lang="ko-KR" altLang="en-US" smtClean="0"/>
              <a:t>부분합</a:t>
            </a:r>
            <a:r>
              <a:rPr lang="en-US" altLang="ko-KR" smtClean="0"/>
              <a:t>, </a:t>
            </a:r>
            <a:r>
              <a:rPr lang="ko-KR" altLang="en-US" smtClean="0"/>
              <a:t>데이터 테이블</a:t>
            </a:r>
            <a:r>
              <a:rPr lang="en-US" altLang="ko-KR" smtClean="0"/>
              <a:t>, </a:t>
            </a:r>
            <a:r>
              <a:rPr lang="ko-KR" altLang="en-US" smtClean="0"/>
              <a:t>피벗 테이블 보고서</a:t>
            </a:r>
            <a:r>
              <a:rPr lang="en-US" altLang="ko-KR" smtClean="0"/>
              <a:t>, </a:t>
            </a:r>
            <a:r>
              <a:rPr lang="ko-KR" altLang="en-US" smtClean="0"/>
              <a:t>매크로 등은 추가하거나 변경할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공유 통합 문서가 저장된 네트워크 위치를 액세스 할 수 있는 모든 사용자는 공유 통합 문서에 접근할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공유 통합 문서의 변경 내용을 추적하여 변경 내용을 새 시트에 작성할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셀 삽입</a:t>
            </a:r>
            <a:r>
              <a:rPr lang="en-US" altLang="ko-KR" smtClean="0"/>
              <a:t>,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행</a:t>
            </a:r>
            <a:r>
              <a:rPr lang="en-US" altLang="ko-KR" smtClean="0"/>
              <a:t>/</a:t>
            </a:r>
            <a:r>
              <a:rPr lang="ko-KR" altLang="en-US" smtClean="0"/>
              <a:t>열 삽입</a:t>
            </a:r>
            <a:r>
              <a:rPr lang="en-US" altLang="ko-KR" smtClean="0"/>
              <a:t>,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통합문서 작성</a:t>
            </a:r>
            <a:r>
              <a:rPr lang="en-US" altLang="ko-KR" smtClean="0"/>
              <a:t>,</a:t>
            </a:r>
            <a:r>
              <a:rPr lang="ko-KR" altLang="en-US" smtClean="0"/>
              <a:t>저장</a:t>
            </a:r>
            <a:r>
              <a:rPr lang="en-US" altLang="ko-KR" smtClean="0"/>
              <a:t>,</a:t>
            </a:r>
            <a:r>
              <a:rPr lang="ko-KR" altLang="en-US" smtClean="0"/>
              <a:t>열기</a:t>
            </a:r>
            <a:r>
              <a:rPr lang="en-US" altLang="ko-KR" smtClean="0"/>
              <a:t>,</a:t>
            </a:r>
            <a:r>
              <a:rPr lang="ko-KR" altLang="en-US" smtClean="0"/>
              <a:t>닫기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보내기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통합문서 공유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시트보호</a:t>
            </a:r>
            <a:r>
              <a:rPr lang="en-US" altLang="ko-KR" smtClean="0"/>
              <a:t>, </a:t>
            </a:r>
            <a:r>
              <a:rPr lang="ko-KR" altLang="en-US" smtClean="0"/>
              <a:t>통합문서 보호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셀서식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8. </a:t>
            </a:r>
            <a:r>
              <a:rPr lang="ko-KR" altLang="en-US" smtClean="0"/>
              <a:t>조건부서식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5900750" cy="4329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셀삽입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z="2400" smtClean="0"/>
              <a:t>[</a:t>
            </a:r>
            <a:r>
              <a:rPr lang="ko-KR" altLang="en-US" sz="2400" smtClean="0"/>
              <a:t>홈</a:t>
            </a:r>
            <a:r>
              <a:rPr lang="en-US" altLang="ko-KR" sz="2400" smtClean="0"/>
              <a:t>]</a:t>
            </a:r>
            <a:r>
              <a:rPr lang="ko-KR" altLang="en-US" sz="2400" smtClean="0"/>
              <a:t>탭 </a:t>
            </a:r>
            <a:r>
              <a:rPr lang="en-US" altLang="ko-KR" sz="2400" smtClean="0"/>
              <a:t>[</a:t>
            </a:r>
            <a:r>
              <a:rPr lang="ko-KR" altLang="en-US" sz="2400" smtClean="0"/>
              <a:t>셀</a:t>
            </a:r>
            <a:r>
              <a:rPr lang="en-US" altLang="ko-KR" sz="2400" smtClean="0"/>
              <a:t>] </a:t>
            </a:r>
            <a:r>
              <a:rPr lang="ko-KR" altLang="en-US" sz="2400" smtClean="0"/>
              <a:t>그룹의 삽입 아이콘을 누르면 삽입대화상자가 나타난다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 셀삭제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z="2400" smtClean="0"/>
              <a:t>[</a:t>
            </a:r>
            <a:r>
              <a:rPr lang="ko-KR" altLang="en-US" sz="2400" smtClean="0"/>
              <a:t>홈</a:t>
            </a:r>
            <a:r>
              <a:rPr lang="en-US" altLang="ko-KR" sz="2400" smtClean="0"/>
              <a:t>]</a:t>
            </a:r>
            <a:r>
              <a:rPr lang="ko-KR" altLang="en-US" sz="2400" smtClean="0"/>
              <a:t>탭 </a:t>
            </a:r>
            <a:r>
              <a:rPr lang="en-US" altLang="ko-KR" sz="2400" smtClean="0"/>
              <a:t>[</a:t>
            </a:r>
            <a:r>
              <a:rPr lang="ko-KR" altLang="en-US" sz="2400" smtClean="0"/>
              <a:t>셀</a:t>
            </a:r>
            <a:r>
              <a:rPr lang="en-US" altLang="ko-KR" sz="2400" smtClean="0"/>
              <a:t>] </a:t>
            </a:r>
            <a:r>
              <a:rPr lang="ko-KR" altLang="en-US" sz="2400" smtClean="0"/>
              <a:t>그룹의 삭제 아이콘을 누르면 삭제대화상자가 나타난다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셀 삽입</a:t>
            </a:r>
            <a:r>
              <a:rPr lang="en-US" altLang="ko-KR" smtClean="0"/>
              <a:t>,</a:t>
            </a:r>
            <a:r>
              <a:rPr lang="ko-KR" altLang="en-US" smtClean="0"/>
              <a:t>삭제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214422"/>
            <a:ext cx="1338136" cy="1571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1785926"/>
            <a:ext cx="1559827" cy="150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3786190"/>
            <a:ext cx="1354562" cy="1549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4714884"/>
            <a:ext cx="1493839" cy="14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43444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홈</a:t>
            </a:r>
            <a:r>
              <a:rPr lang="en-US" altLang="ko-KR" smtClean="0"/>
              <a:t>]</a:t>
            </a:r>
            <a:r>
              <a:rPr lang="ko-KR" altLang="en-US" smtClean="0"/>
              <a:t>탭 </a:t>
            </a:r>
            <a:r>
              <a:rPr lang="en-US" altLang="ko-KR" smtClean="0"/>
              <a:t>[</a:t>
            </a:r>
            <a:r>
              <a:rPr lang="ko-KR" altLang="en-US" smtClean="0"/>
              <a:t>셀</a:t>
            </a:r>
            <a:r>
              <a:rPr lang="en-US" altLang="ko-KR" smtClean="0"/>
              <a:t>] </a:t>
            </a:r>
            <a:r>
              <a:rPr lang="ko-KR" altLang="en-US" smtClean="0"/>
              <a:t>그룹의 삽입 아이콘을 누르면 삽입대화상자에서 </a:t>
            </a:r>
            <a:r>
              <a:rPr lang="en-US" altLang="ko-KR" smtClean="0"/>
              <a:t>[</a:t>
            </a:r>
            <a:r>
              <a:rPr lang="ko-KR" altLang="en-US" smtClean="0"/>
              <a:t>시트행삽입</a:t>
            </a:r>
            <a:r>
              <a:rPr lang="en-US" altLang="ko-KR" smtClean="0"/>
              <a:t>] </a:t>
            </a:r>
            <a:r>
              <a:rPr lang="ko-KR" altLang="en-US" smtClean="0"/>
              <a:t>메뉴를 누른다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홈</a:t>
            </a:r>
            <a:r>
              <a:rPr lang="en-US" altLang="ko-KR" smtClean="0"/>
              <a:t>]</a:t>
            </a:r>
            <a:r>
              <a:rPr lang="ko-KR" altLang="en-US" smtClean="0"/>
              <a:t>탭 </a:t>
            </a:r>
            <a:r>
              <a:rPr lang="en-US" altLang="ko-KR" smtClean="0"/>
              <a:t>[</a:t>
            </a:r>
            <a:r>
              <a:rPr lang="ko-KR" altLang="en-US" smtClean="0"/>
              <a:t>셀</a:t>
            </a:r>
            <a:r>
              <a:rPr lang="en-US" altLang="ko-KR" smtClean="0"/>
              <a:t>] </a:t>
            </a:r>
            <a:r>
              <a:rPr lang="ko-KR" altLang="en-US" smtClean="0"/>
              <a:t>그룹의 삽입 아이콘을 누르면 삽입대화상자에서 </a:t>
            </a:r>
            <a:r>
              <a:rPr lang="en-US" altLang="ko-KR" smtClean="0"/>
              <a:t>[</a:t>
            </a:r>
            <a:r>
              <a:rPr lang="ko-KR" altLang="en-US" smtClean="0"/>
              <a:t>시트열삽입</a:t>
            </a:r>
            <a:r>
              <a:rPr lang="en-US" altLang="ko-KR" smtClean="0"/>
              <a:t>] </a:t>
            </a:r>
            <a:r>
              <a:rPr lang="ko-KR" altLang="en-US" smtClean="0"/>
              <a:t>메뉴를 누른다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행</a:t>
            </a:r>
            <a:r>
              <a:rPr lang="en-US" altLang="ko-KR" smtClean="0"/>
              <a:t>/</a:t>
            </a:r>
            <a:r>
              <a:rPr lang="ko-KR" altLang="en-US" smtClean="0"/>
              <a:t>열 삽입</a:t>
            </a:r>
            <a:r>
              <a:rPr lang="en-US" altLang="ko-KR" smtClean="0"/>
              <a:t>,</a:t>
            </a:r>
            <a:r>
              <a:rPr lang="ko-KR" altLang="en-US" smtClean="0"/>
              <a:t>삭제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357950" y="1785926"/>
            <a:ext cx="2007204" cy="2357454"/>
            <a:chOff x="6286512" y="1785926"/>
            <a:chExt cx="2007204" cy="235745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6512" y="1785926"/>
              <a:ext cx="2007204" cy="2357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6429388" y="3143248"/>
              <a:ext cx="1643074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429388" y="3500438"/>
              <a:ext cx="1643074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모든프로그램</a:t>
            </a:r>
            <a:r>
              <a:rPr lang="en-US" altLang="ko-KR" smtClean="0"/>
              <a:t>]-[Microsoft Office]-[Microsoft Office Excel 2007]</a:t>
            </a:r>
            <a:r>
              <a:rPr lang="ko-KR" altLang="en-US" smtClean="0"/>
              <a:t>을 눌러 엑셀을 실행시킨다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실행된 엑셀의 워크시트에 데이터를 입력하고 입력이 </a:t>
            </a:r>
            <a:r>
              <a:rPr lang="ko-KR" altLang="en-US" smtClean="0"/>
              <a:t>끝나면 </a:t>
            </a:r>
            <a:r>
              <a:rPr lang="en-US" altLang="ko-KR" smtClean="0"/>
              <a:t>Office </a:t>
            </a:r>
            <a:r>
              <a:rPr lang="ko-KR" altLang="en-US" smtClean="0"/>
              <a:t>단추를눌러 저장하기를 누르거나 </a:t>
            </a:r>
            <a:r>
              <a:rPr lang="en-US" altLang="ko-KR" smtClean="0"/>
              <a:t>‘</a:t>
            </a:r>
            <a:r>
              <a:rPr lang="ko-KR" altLang="en-US" smtClean="0"/>
              <a:t>빠른실행도구모음</a:t>
            </a:r>
            <a:r>
              <a:rPr lang="en-US" altLang="ko-KR" smtClean="0"/>
              <a:t>’</a:t>
            </a:r>
            <a:r>
              <a:rPr lang="ko-KR" altLang="en-US" smtClean="0"/>
              <a:t>의 저장 아이콘을 눌러 저장하고 닫기버튼을 눌러 파일을 닫는다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Office </a:t>
            </a:r>
            <a:r>
              <a:rPr lang="ko-KR" altLang="en-US" smtClean="0"/>
              <a:t>단추를 눌러 나온 메뉴의 열기 버튼을 눌러 파일을 열수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통합문서 작성</a:t>
            </a:r>
            <a:r>
              <a:rPr lang="en-US" altLang="ko-KR" smtClean="0"/>
              <a:t>,</a:t>
            </a:r>
            <a:r>
              <a:rPr lang="ko-KR" altLang="en-US" smtClean="0"/>
              <a:t>저장</a:t>
            </a:r>
            <a:r>
              <a:rPr lang="en-US" altLang="ko-KR" smtClean="0"/>
              <a:t>,</a:t>
            </a:r>
            <a:r>
              <a:rPr lang="ko-KR" altLang="en-US" smtClean="0"/>
              <a:t>열기</a:t>
            </a:r>
            <a:r>
              <a:rPr lang="en-US" altLang="ko-KR" smtClean="0"/>
              <a:t>,</a:t>
            </a:r>
            <a:r>
              <a:rPr lang="ko-KR" altLang="en-US" smtClean="0"/>
              <a:t>닫기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47161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/>
              <a:t>Office </a:t>
            </a:r>
            <a:r>
              <a:rPr lang="ko-KR" altLang="en-US" smtClean="0"/>
              <a:t>단추를 눌러 보내기 메뉴를 선택하면 통합문서를 전자메일 메시지의 첨부화일로 보내거나 인터넷팩스를 사용해 팩스를 전송할 수도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보내기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857496"/>
            <a:ext cx="4467229" cy="351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428736"/>
            <a:ext cx="8858280" cy="235745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smtClean="0">
                <a:solidFill>
                  <a:srgbClr val="7030A0"/>
                </a:solidFill>
              </a:rPr>
              <a:t>리본메뉴 검토탭의 변경내용 그룹의 </a:t>
            </a:r>
            <a:r>
              <a:rPr lang="ko-KR" altLang="en-US" sz="2400" smtClean="0"/>
              <a:t>통합문서공유 아이콘을 눌러 공유할수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네트워크환경안에서 통합문서를 공동작업할수 있게하는 기능이다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공유하는 통합문서에서 데이터입력만 가능하고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조건부서식</a:t>
            </a:r>
            <a:r>
              <a:rPr lang="en-US" altLang="ko-KR" sz="2400" smtClean="0"/>
              <a:t>,</a:t>
            </a:r>
            <a:r>
              <a:rPr lang="ko-KR" altLang="en-US" sz="2400" smtClean="0"/>
              <a:t>차트</a:t>
            </a:r>
            <a:r>
              <a:rPr lang="en-US" altLang="ko-KR" sz="2400" smtClean="0"/>
              <a:t>,</a:t>
            </a:r>
            <a:r>
              <a:rPr lang="ko-KR" altLang="en-US" sz="2400" smtClean="0"/>
              <a:t>시나리오</a:t>
            </a:r>
            <a:r>
              <a:rPr lang="en-US" altLang="ko-KR" sz="2400" smtClean="0"/>
              <a:t>,</a:t>
            </a:r>
            <a:r>
              <a:rPr lang="ko-KR" altLang="en-US" sz="2400" smtClean="0"/>
              <a:t>부분합</a:t>
            </a:r>
            <a:r>
              <a:rPr lang="en-US" altLang="ko-KR" sz="2400" smtClean="0"/>
              <a:t>,</a:t>
            </a:r>
            <a:r>
              <a:rPr lang="ko-KR" altLang="en-US" sz="2400" smtClean="0"/>
              <a:t>피벗테이블</a:t>
            </a:r>
            <a:r>
              <a:rPr lang="en-US" altLang="ko-KR" sz="2400" smtClean="0"/>
              <a:t>,</a:t>
            </a:r>
            <a:r>
              <a:rPr lang="ko-KR" altLang="en-US" sz="2400" smtClean="0"/>
              <a:t>매크로등을 추가할수 없다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타 사용자가 문서의 내용을 변경하였을 경우 변경된 셀에 자동으로 메모가 표시된다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통합문서 공유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000504"/>
            <a:ext cx="3508375" cy="2040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14422"/>
            <a:ext cx="6215106" cy="4929222"/>
          </a:xfrm>
        </p:spPr>
        <p:txBody>
          <a:bodyPr/>
          <a:lstStyle/>
          <a:p>
            <a:r>
              <a:rPr lang="ko-KR" altLang="en-US" smtClean="0">
                <a:solidFill>
                  <a:srgbClr val="7030A0"/>
                </a:solidFill>
              </a:rPr>
              <a:t>리본메뉴 검토탭의 변경내용 그룹의 시트보호</a:t>
            </a:r>
            <a:r>
              <a:rPr lang="ko-KR" altLang="en-US" smtClean="0"/>
              <a:t> 아이콘을 누르면 시트보호창이 실행된다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특정시트만을 보호한다</a:t>
            </a:r>
            <a:r>
              <a:rPr lang="en-US" altLang="ko-KR" smtClean="0"/>
              <a:t>.</a:t>
            </a:r>
            <a:r>
              <a:rPr lang="ko-KR" altLang="en-US" smtClean="0"/>
              <a:t>나머지는 변경가능하다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시트보호 창에서 확인을 누르면 시트보호가 시작되고 리본메뉴의 시트보호 아이콘이 시트보호해제 아이콘으로 변경된다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시트보호</a:t>
            </a:r>
            <a:r>
              <a:rPr lang="en-US" altLang="ko-KR" smtClean="0"/>
              <a:t>, </a:t>
            </a:r>
            <a:r>
              <a:rPr lang="ko-KR" altLang="en-US" smtClean="0"/>
              <a:t>통합문서 보호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858016" y="1357298"/>
            <a:ext cx="1813949" cy="2703512"/>
            <a:chOff x="6500826" y="1571612"/>
            <a:chExt cx="2385453" cy="363220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00826" y="1571612"/>
              <a:ext cx="2385453" cy="3632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8215338" y="1857364"/>
              <a:ext cx="357190" cy="7143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786578" y="4429132"/>
            <a:ext cx="1983304" cy="1214446"/>
            <a:chOff x="6786578" y="4429132"/>
            <a:chExt cx="1983304" cy="121444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6578" y="4429132"/>
              <a:ext cx="1983304" cy="12144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8072462" y="4786322"/>
              <a:ext cx="642942" cy="7143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2043114"/>
          </a:xfrm>
        </p:spPr>
        <p:txBody>
          <a:bodyPr/>
          <a:lstStyle/>
          <a:p>
            <a:r>
              <a:rPr lang="ko-KR" altLang="en-US" smtClean="0"/>
              <a:t>리본메뉴 홈탭의 글꼴그룹에서 아래그림의 위치에 있는 더보기 단추를 누르면 셀서식의 여러탭 중  글꼴탭이 실행된다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셀서식 </a:t>
            </a:r>
            <a:r>
              <a:rPr lang="en-US" altLang="ko-KR" smtClean="0"/>
              <a:t>1)</a:t>
            </a:r>
            <a:r>
              <a:rPr lang="ko-KR" altLang="en-US" smtClean="0"/>
              <a:t>글꼴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43108" y="3714752"/>
            <a:ext cx="4764097" cy="2573895"/>
            <a:chOff x="2143108" y="3714752"/>
            <a:chExt cx="4764097" cy="257389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3714752"/>
              <a:ext cx="4764097" cy="25738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929058" y="4500570"/>
              <a:ext cx="357190" cy="357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886</Words>
  <Application>Microsoft Office PowerPoint</Application>
  <PresentationFormat>화면 슬라이드 쇼(4:3)</PresentationFormat>
  <Paragraphs>88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고구려 벽화</vt:lpstr>
      <vt:lpstr>SP3장. 셀, 워크시트편집</vt:lpstr>
      <vt:lpstr>INDEX</vt:lpstr>
      <vt:lpstr>1. 셀 삽입,삭제</vt:lpstr>
      <vt:lpstr>2. 행/열 삽입,삭제</vt:lpstr>
      <vt:lpstr>3. 통합문서 작성,저장,열기,닫기 </vt:lpstr>
      <vt:lpstr>4. 보내기</vt:lpstr>
      <vt:lpstr>5. 통합문서 공유</vt:lpstr>
      <vt:lpstr>6. 시트보호, 통합문서 보호</vt:lpstr>
      <vt:lpstr>7. 셀서식 1)글꼴</vt:lpstr>
      <vt:lpstr>셀서식-글꼴</vt:lpstr>
      <vt:lpstr>7. 셀서식 2)맞춤</vt:lpstr>
      <vt:lpstr>셀서식-맞춤</vt:lpstr>
      <vt:lpstr>7. 셀서식 3)표시형식</vt:lpstr>
      <vt:lpstr>셀서식-표시형식</vt:lpstr>
      <vt:lpstr>기타 셀서식-테두리</vt:lpstr>
      <vt:lpstr>기타 셀서식-채우기</vt:lpstr>
      <vt:lpstr>기타 셀서식-보호</vt:lpstr>
      <vt:lpstr>8. 조건부서식</vt:lpstr>
      <vt:lpstr>1) 셀강조 규칙</vt:lpstr>
      <vt:lpstr>① 보다 큼</vt:lpstr>
      <vt:lpstr>슬라이드 21</vt:lpstr>
      <vt:lpstr>슬라이드 22</vt:lpstr>
      <vt:lpstr>슬라이드 23</vt:lpstr>
      <vt:lpstr>기출문제풀이1(1급 2009년 4회)</vt:lpstr>
      <vt:lpstr>기출문제풀이2 (1급 2009년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240</cp:revision>
  <dcterms:created xsi:type="dcterms:W3CDTF">2012-01-12T16:29:24Z</dcterms:created>
  <dcterms:modified xsi:type="dcterms:W3CDTF">2012-03-04T13:24:11Z</dcterms:modified>
</cp:coreProperties>
</file>