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15"/>
  </p:handout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84" r:id="rId11"/>
    <p:sldId id="288" r:id="rId12"/>
    <p:sldId id="287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78" autoAdjust="0"/>
    <p:restoredTop sz="94660"/>
  </p:normalViewPr>
  <p:slideViewPr>
    <p:cSldViewPr>
      <p:cViewPr>
        <p:scale>
          <a:sx n="98" d="100"/>
          <a:sy n="98" d="100"/>
        </p:scale>
        <p:origin x="-39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9EC4-B8D3-46E1-A630-29DE35AC112B}" type="datetimeFigureOut">
              <a:rPr lang="ko-KR" altLang="en-US" smtClean="0"/>
              <a:t>2012-03-05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BD181-2562-49A0-BAC9-1C9DC7BF2B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2143116"/>
            <a:ext cx="7072362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SP5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통계함수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428736"/>
            <a:ext cx="8858280" cy="4757758"/>
          </a:xfrm>
        </p:spPr>
        <p:txBody>
          <a:bodyPr>
            <a:normAutofit/>
          </a:bodyPr>
          <a:lstStyle/>
          <a:p>
            <a:r>
              <a:rPr lang="ko-KR" altLang="en-US" smtClean="0"/>
              <a:t>다음 중 함수식을 실행하였을 때 나타나는 결과로 옳지 않은 것은 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</a:t>
            </a:r>
            <a:r>
              <a:rPr lang="en-US" altLang="ko-KR" smtClean="0"/>
              <a:t>=</a:t>
            </a:r>
            <a:r>
              <a:rPr lang="en-US" smtClean="0"/>
              <a:t>SUM(LARGE({9,3,7,8},2),POWER(2,4), MOD(25,3)) → 25</a:t>
            </a:r>
          </a:p>
          <a:p>
            <a:pPr lvl="1"/>
            <a:r>
              <a:rPr lang="en-US" smtClean="0"/>
              <a:t>② =AVERAGE(LARGE({9,3,7,8},3),5) → 6</a:t>
            </a:r>
          </a:p>
          <a:p>
            <a:pPr lvl="1"/>
            <a:r>
              <a:rPr lang="en-US" smtClean="0"/>
              <a:t>③ =MAX(MOD(ABS(-5),3),ABS(MOD(-5,3))) → 2</a:t>
            </a:r>
          </a:p>
          <a:p>
            <a:pPr lvl="1"/>
            <a:r>
              <a:rPr lang="en-US" smtClean="0"/>
              <a:t>④ =COUNT(1, "</a:t>
            </a:r>
            <a:r>
              <a:rPr lang="ko-KR" altLang="en-US" smtClean="0"/>
              <a:t>가</a:t>
            </a:r>
            <a:r>
              <a:rPr lang="en-US" altLang="ko-KR" smtClean="0"/>
              <a:t>", </a:t>
            </a:r>
            <a:r>
              <a:rPr lang="en-US" smtClean="0"/>
              <a:t>SMALL({12,3,4},2)) → 3</a:t>
            </a:r>
          </a:p>
          <a:p>
            <a:pPr lvl="1"/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b="1" smtClean="0"/>
              <a:t>아래 시트의 </a:t>
            </a:r>
            <a:r>
              <a:rPr lang="en-US" altLang="ko-KR" b="1" smtClean="0"/>
              <a:t>[D1] </a:t>
            </a:r>
            <a:r>
              <a:rPr lang="ko-KR" altLang="en-US" b="1" smtClean="0"/>
              <a:t>셀에는 </a:t>
            </a:r>
            <a:r>
              <a:rPr lang="en-US" altLang="ko-KR" b="1" smtClean="0"/>
              <a:t>=A1+C1</a:t>
            </a:r>
            <a:r>
              <a:rPr lang="ko-KR" altLang="en-US" b="1" smtClean="0"/>
              <a:t>이라는 식이 입력되어 있다</a:t>
            </a:r>
            <a:r>
              <a:rPr lang="en-US" altLang="ko-KR" b="1" smtClean="0"/>
              <a:t>. </a:t>
            </a:r>
            <a:r>
              <a:rPr lang="ko-KR" altLang="en-US" b="1" smtClean="0"/>
              <a:t>이 셀을 </a:t>
            </a:r>
            <a:r>
              <a:rPr lang="en-US" altLang="ko-KR" b="1" smtClean="0"/>
              <a:t>[D3]</a:t>
            </a:r>
            <a:r>
              <a:rPr lang="ko-KR" altLang="en-US" b="1" smtClean="0"/>
              <a:t>셀에 복사한다면 </a:t>
            </a:r>
            <a:r>
              <a:rPr lang="en-US" altLang="ko-KR" b="1" smtClean="0"/>
              <a:t>[D3]</a:t>
            </a:r>
            <a:r>
              <a:rPr lang="ko-KR" altLang="en-US" b="1" smtClean="0"/>
              <a:t>셀의 값으로 옳은 것은</a:t>
            </a:r>
            <a:r>
              <a:rPr lang="en-US" altLang="ko-KR" b="1" smtClean="0"/>
              <a:t>?</a:t>
            </a:r>
            <a:endParaRPr lang="ko-KR" altLang="en-US" smtClean="0"/>
          </a:p>
          <a:p>
            <a:pPr>
              <a:lnSpc>
                <a:spcPct val="160000"/>
              </a:lnSpc>
            </a:pPr>
            <a:r>
              <a:rPr lang="ko-KR" altLang="en-US" smtClean="0"/>
              <a:t>① </a:t>
            </a:r>
            <a:r>
              <a:rPr lang="en-US" altLang="ko-KR" smtClean="0"/>
              <a:t>12② 10</a:t>
            </a:r>
            <a:endParaRPr lang="ko-KR" altLang="en-US" smtClean="0"/>
          </a:p>
          <a:p>
            <a:pPr>
              <a:lnSpc>
                <a:spcPct val="160000"/>
              </a:lnSpc>
            </a:pPr>
            <a:r>
              <a:rPr lang="ko-KR" altLang="en-US" smtClean="0"/>
              <a:t>③ </a:t>
            </a:r>
            <a:r>
              <a:rPr lang="en-US" altLang="ko-KR" smtClean="0"/>
              <a:t>14④ 5</a:t>
            </a:r>
            <a:endParaRPr lang="ko-KR" altLang="en-US" smtClean="0"/>
          </a:p>
          <a:p>
            <a:pPr>
              <a:lnSpc>
                <a:spcPct val="16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68120704" descr="EMB0000053075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143380"/>
            <a:ext cx="4516353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Max(), Min()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Large(), Small()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Average()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Median()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Mode()</a:t>
            </a:r>
            <a:r>
              <a:rPr lang="ko-KR" altLang="en-US" smtClean="0"/>
              <a:t> 함수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Rank()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count(), counta(), countif()</a:t>
            </a:r>
            <a:r>
              <a:rPr lang="ko-KR" altLang="en-US" smtClean="0"/>
              <a:t> 함수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Max(), Min()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Large(), Small()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Average()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Median()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Mode()</a:t>
            </a:r>
            <a:r>
              <a:rPr lang="ko-KR" altLang="en-US" smtClean="0"/>
              <a:t> 함수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Rank()</a:t>
            </a:r>
            <a:r>
              <a:rPr lang="ko-KR" altLang="en-US" smtClean="0"/>
              <a:t> 함수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count(), counta(), countif()</a:t>
            </a:r>
            <a:r>
              <a:rPr lang="ko-KR" altLang="en-US" smtClean="0"/>
              <a:t> 함수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Max(</a:t>
            </a:r>
            <a:r>
              <a:rPr lang="ko-KR" altLang="en-US" smtClean="0"/>
              <a:t>영역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영역안에서 최대값을 구한다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)=Max(A1,A2,A3) </a:t>
            </a:r>
            <a:r>
              <a:rPr lang="ko-KR" altLang="en-US" sz="2000" smtClean="0">
                <a:solidFill>
                  <a:srgbClr val="FF0000"/>
                </a:solidFill>
              </a:rPr>
              <a:t>콤마로 일일이 값을 나열</a:t>
            </a:r>
            <a:endParaRPr lang="en-US" altLang="ko-KR" sz="2000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/>
              <a:t>=Max(A1:A3) </a:t>
            </a:r>
            <a:r>
              <a:rPr lang="ko-KR" altLang="en-US" sz="2000" smtClean="0">
                <a:solidFill>
                  <a:srgbClr val="FF0000"/>
                </a:solidFill>
              </a:rPr>
              <a:t>콜론으로 </a:t>
            </a:r>
            <a:r>
              <a:rPr lang="ko-KR" altLang="en-US" sz="2000" smtClean="0">
                <a:solidFill>
                  <a:srgbClr val="FF0000"/>
                </a:solidFill>
              </a:rPr>
              <a:t>한번에 영역을 표현</a:t>
            </a:r>
            <a:r>
              <a:rPr lang="en-US" altLang="ko-KR" smtClean="0"/>
              <a:t>   </a:t>
            </a:r>
          </a:p>
          <a:p>
            <a:r>
              <a:rPr lang="en-US" altLang="ko-KR" smtClean="0"/>
              <a:t>2) Min(</a:t>
            </a:r>
            <a:r>
              <a:rPr lang="ko-KR" altLang="en-US" smtClean="0"/>
              <a:t>영역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영역안에서 최소값을 구한다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)=Min(A1,A2,A3)</a:t>
            </a:r>
          </a:p>
          <a:p>
            <a:pPr lvl="1"/>
            <a:r>
              <a:rPr lang="en-US" altLang="ko-KR" smtClean="0"/>
              <a:t>=Min(A1:A3)    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Max(), Min()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Large(), Small() </a:t>
            </a:r>
            <a:r>
              <a:rPr lang="ko-KR" altLang="en-US" smtClean="0"/>
              <a:t>함수는 </a:t>
            </a:r>
            <a:r>
              <a:rPr lang="en-US" altLang="ko-KR" smtClean="0"/>
              <a:t>Max(), Min()</a:t>
            </a:r>
            <a:r>
              <a:rPr lang="ko-KR" altLang="en-US" smtClean="0"/>
              <a:t>함수와 비슷하지만 몇번째로 큰 값</a:t>
            </a:r>
            <a:r>
              <a:rPr lang="en-US" altLang="ko-KR" smtClean="0"/>
              <a:t>, </a:t>
            </a:r>
            <a:r>
              <a:rPr lang="ko-KR" altLang="en-US" smtClean="0"/>
              <a:t>몇번째로 작은 값을 의미하는 인수를 넣을 수 있는 것이 차이점이다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=Large()</a:t>
            </a:r>
          </a:p>
          <a:p>
            <a:pPr lvl="1"/>
            <a:r>
              <a:rPr lang="en-US" altLang="ko-KR" smtClean="0"/>
              <a:t>Large(</a:t>
            </a:r>
            <a:r>
              <a:rPr lang="ko-KR" altLang="en-US" smtClean="0"/>
              <a:t>영역</a:t>
            </a:r>
            <a:r>
              <a:rPr lang="en-US" altLang="ko-KR" smtClean="0"/>
              <a:t>, k):</a:t>
            </a:r>
            <a:r>
              <a:rPr lang="ko-KR" altLang="en-US" smtClean="0"/>
              <a:t>영역안에서 </a:t>
            </a:r>
            <a:r>
              <a:rPr lang="en-US" altLang="ko-KR" smtClean="0"/>
              <a:t>k</a:t>
            </a:r>
            <a:r>
              <a:rPr lang="ko-KR" altLang="en-US" smtClean="0"/>
              <a:t>번째로 큰값을 구함</a:t>
            </a:r>
            <a:endParaRPr lang="en-US" altLang="ko-KR" smtClean="0"/>
          </a:p>
          <a:p>
            <a:r>
              <a:rPr lang="en-US" altLang="ko-KR" smtClean="0"/>
              <a:t>=Small()</a:t>
            </a:r>
          </a:p>
          <a:p>
            <a:pPr lvl="1"/>
            <a:r>
              <a:rPr lang="en-US" altLang="ko-KR" smtClean="0"/>
              <a:t>Small(</a:t>
            </a:r>
            <a:r>
              <a:rPr lang="ko-KR" altLang="en-US" smtClean="0"/>
              <a:t>영역</a:t>
            </a:r>
            <a:r>
              <a:rPr lang="en-US" altLang="ko-KR" smtClean="0"/>
              <a:t>, k):</a:t>
            </a:r>
            <a:r>
              <a:rPr lang="ko-KR" altLang="en-US" smtClean="0"/>
              <a:t>영역안에서 </a:t>
            </a:r>
            <a:r>
              <a:rPr lang="en-US" altLang="ko-KR" smtClean="0"/>
              <a:t>k</a:t>
            </a:r>
            <a:r>
              <a:rPr lang="ko-KR" altLang="en-US" smtClean="0"/>
              <a:t>번째로 작은 값을 구함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Large(), Small()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2757494"/>
          </a:xfrm>
        </p:spPr>
        <p:txBody>
          <a:bodyPr>
            <a:normAutofit lnSpcReduction="10000"/>
          </a:bodyPr>
          <a:lstStyle/>
          <a:p>
            <a:r>
              <a:rPr lang="ko-KR" altLang="en-US" sz="2800" smtClean="0"/>
              <a:t>영역 안의 평균을 구해주는 함수이다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=Average(</a:t>
            </a:r>
            <a:r>
              <a:rPr lang="ko-KR" altLang="en-US" sz="2800" smtClean="0"/>
              <a:t>영역</a:t>
            </a:r>
            <a:r>
              <a:rPr lang="en-US" altLang="ko-KR" sz="2800" smtClean="0"/>
              <a:t>)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)Average(A1:C1)</a:t>
            </a:r>
          </a:p>
          <a:p>
            <a:r>
              <a:rPr lang="ko-KR" altLang="en-US" sz="2800" smtClean="0"/>
              <a:t>리본메뉴</a:t>
            </a:r>
            <a:r>
              <a:rPr lang="en-US" altLang="ko-KR" sz="2800" smtClean="0"/>
              <a:t> [</a:t>
            </a:r>
            <a:r>
              <a:rPr lang="ko-KR" altLang="en-US" sz="2800" smtClean="0"/>
              <a:t>홈</a:t>
            </a:r>
            <a:r>
              <a:rPr lang="en-US" altLang="ko-KR" sz="2800" smtClean="0"/>
              <a:t>]</a:t>
            </a:r>
            <a:r>
              <a:rPr lang="ko-KR" altLang="en-US" sz="2800" smtClean="0"/>
              <a:t>탭의 </a:t>
            </a:r>
            <a:r>
              <a:rPr lang="en-US" altLang="ko-KR" sz="2800" smtClean="0"/>
              <a:t>[</a:t>
            </a:r>
            <a:r>
              <a:rPr lang="ko-KR" altLang="en-US" sz="2800" smtClean="0"/>
              <a:t>편집</a:t>
            </a:r>
            <a:r>
              <a:rPr lang="en-US" altLang="ko-KR" sz="2800" smtClean="0"/>
              <a:t>]</a:t>
            </a:r>
            <a:r>
              <a:rPr lang="ko-KR" altLang="en-US" sz="2800" smtClean="0"/>
              <a:t>그룹의 시그마기호</a:t>
            </a:r>
            <a:r>
              <a:rPr lang="en-US" altLang="ko-KR" sz="2800" smtClean="0"/>
              <a:t>(Σ)</a:t>
            </a:r>
            <a:r>
              <a:rPr lang="ko-KR" altLang="en-US" sz="2800" smtClean="0"/>
              <a:t>아이콘 안에는 자주 사용되는 함수들을 미리 아이콘화시켜놓았다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Average()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42844" y="4429132"/>
            <a:ext cx="8844028" cy="1714512"/>
            <a:chOff x="142844" y="4429132"/>
            <a:chExt cx="8844028" cy="17145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4429132"/>
              <a:ext cx="4429156" cy="1714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4429132"/>
              <a:ext cx="4200558" cy="857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86314" y="5500702"/>
              <a:ext cx="3571900" cy="6214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3714744" y="5214950"/>
              <a:ext cx="857256" cy="21431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858016" y="4786322"/>
              <a:ext cx="1214446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929454" y="5857892"/>
              <a:ext cx="714380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357298"/>
            <a:ext cx="8643998" cy="242889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=Median(</a:t>
            </a:r>
            <a:r>
              <a:rPr lang="ko-KR" altLang="en-US" smtClean="0"/>
              <a:t>영역</a:t>
            </a:r>
            <a:r>
              <a:rPr lang="en-US" altLang="ko-KR" smtClean="0"/>
              <a:t>) </a:t>
            </a:r>
            <a:r>
              <a:rPr lang="ko-KR" altLang="en-US" smtClean="0"/>
              <a:t>함수는 영역안의 중간값을 구한다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  <a:r>
              <a:rPr lang="ko-KR" altLang="en-US" smtClean="0"/>
              <a:t>리본메뉴 수식탭의 함수삽입 아이콘을 눌러 함수마법사를 실행시켜 통계범주의 </a:t>
            </a:r>
            <a:r>
              <a:rPr lang="en-US" altLang="ko-KR" smtClean="0"/>
              <a:t>Median</a:t>
            </a:r>
            <a:r>
              <a:rPr lang="ko-KR" altLang="en-US" smtClean="0"/>
              <a:t>함수를 선택후 영역을 정해주고 엔터를 누르면 값이 계산된다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Median()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85720" y="3857628"/>
            <a:ext cx="8593992" cy="2166376"/>
            <a:chOff x="285720" y="3857628"/>
            <a:chExt cx="8593992" cy="216637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3929066"/>
              <a:ext cx="3178168" cy="20865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857628"/>
              <a:ext cx="2686055" cy="216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388" y="3929066"/>
              <a:ext cx="2450324" cy="1785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357158" y="4357694"/>
              <a:ext cx="500066" cy="7858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643306" y="4857760"/>
              <a:ext cx="571504" cy="21431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715140" y="4929198"/>
              <a:ext cx="857256" cy="2857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14422"/>
            <a:ext cx="8229600" cy="2400304"/>
          </a:xfrm>
        </p:spPr>
        <p:txBody>
          <a:bodyPr>
            <a:normAutofit fontScale="92500"/>
          </a:bodyPr>
          <a:lstStyle/>
          <a:p>
            <a:r>
              <a:rPr lang="en-US" altLang="ko-KR" sz="2800" smtClean="0"/>
              <a:t>=Mode(</a:t>
            </a:r>
            <a:r>
              <a:rPr lang="ko-KR" altLang="en-US" sz="2800" smtClean="0"/>
              <a:t>영역</a:t>
            </a:r>
            <a:r>
              <a:rPr lang="en-US" altLang="ko-KR" sz="2800" smtClean="0"/>
              <a:t>) </a:t>
            </a:r>
            <a:r>
              <a:rPr lang="ko-KR" altLang="en-US" sz="2800" smtClean="0"/>
              <a:t>함수는</a:t>
            </a:r>
            <a:r>
              <a:rPr lang="en-US" altLang="ko-KR" sz="2800" smtClean="0"/>
              <a:t> </a:t>
            </a:r>
            <a:r>
              <a:rPr lang="ko-KR" altLang="en-US" sz="2800" smtClean="0"/>
              <a:t>영역안의 최빈값을 구한다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최빈값이란</a:t>
            </a:r>
            <a:r>
              <a:rPr lang="en-US" altLang="ko-KR" sz="2800" smtClean="0"/>
              <a:t>, </a:t>
            </a:r>
            <a:r>
              <a:rPr lang="ko-KR" altLang="en-US" sz="2800" smtClean="0"/>
              <a:t>가장 많이 나타나는 값을 의미한다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리본메뉴 수식탭의 함수삽입 아이콘을 눌러 함수마법사를 실행시켜 통계범주의 </a:t>
            </a:r>
            <a:r>
              <a:rPr lang="en-US" altLang="ko-KR" sz="2800" smtClean="0"/>
              <a:t>Mode</a:t>
            </a:r>
            <a:r>
              <a:rPr lang="ko-KR" altLang="en-US" sz="2800" smtClean="0"/>
              <a:t>함수를 선택하고 영역을 설정해주면 값이 구해진다</a:t>
            </a:r>
            <a:r>
              <a:rPr lang="en-US" altLang="ko-KR" sz="2800" smtClean="0"/>
              <a:t>.</a:t>
            </a:r>
          </a:p>
          <a:p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Mode()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85720" y="3857628"/>
            <a:ext cx="8073421" cy="2524461"/>
            <a:chOff x="285720" y="3857628"/>
            <a:chExt cx="8073421" cy="252446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3857628"/>
              <a:ext cx="3892556" cy="2524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3857628"/>
              <a:ext cx="3787141" cy="24288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642910" y="6000768"/>
              <a:ext cx="571504" cy="21431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00694" y="5357826"/>
              <a:ext cx="785818" cy="357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428736"/>
            <a:ext cx="8786874" cy="407196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=Rank()</a:t>
            </a:r>
            <a:r>
              <a:rPr lang="ko-KR" altLang="en-US" smtClean="0"/>
              <a:t>함수는 순위를 구하는 함수이다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사용법</a:t>
            </a:r>
            <a:endParaRPr lang="en-US" altLang="ko-KR" smtClean="0"/>
          </a:p>
          <a:p>
            <a:pPr lvl="1"/>
            <a:r>
              <a:rPr lang="en-US" altLang="ko-KR" smtClean="0"/>
              <a:t>=Rank( </a:t>
            </a:r>
            <a:r>
              <a:rPr lang="ko-KR" altLang="en-US" smtClean="0"/>
              <a:t>순위를 구할셀</a:t>
            </a:r>
            <a:r>
              <a:rPr lang="en-US" altLang="ko-KR" smtClean="0"/>
              <a:t>, </a:t>
            </a:r>
            <a:r>
              <a:rPr lang="ko-KR" altLang="en-US" smtClean="0"/>
              <a:t>순위를 구할 영역</a:t>
            </a:r>
            <a:r>
              <a:rPr lang="en-US" altLang="ko-KR" smtClean="0"/>
              <a:t>,order)</a:t>
            </a:r>
          </a:p>
          <a:p>
            <a:pPr lvl="1"/>
            <a:r>
              <a:rPr lang="ko-KR" altLang="en-US" smtClean="0"/>
              <a:t>순위를 구할셀</a:t>
            </a:r>
            <a:r>
              <a:rPr lang="en-US" altLang="ko-KR" smtClean="0"/>
              <a:t>:A2,A3,A4,A5</a:t>
            </a:r>
          </a:p>
          <a:p>
            <a:pPr lvl="1"/>
            <a:r>
              <a:rPr lang="ko-KR" altLang="en-US" smtClean="0"/>
              <a:t>순위를 구할 영역</a:t>
            </a:r>
            <a:r>
              <a:rPr lang="en-US" altLang="ko-KR" smtClean="0"/>
              <a:t>:</a:t>
            </a:r>
          </a:p>
          <a:p>
            <a:pPr lvl="1">
              <a:buNone/>
            </a:pPr>
            <a:r>
              <a:rPr lang="en-US" altLang="ko-KR" smtClean="0"/>
              <a:t>            $A$2:$A$5</a:t>
            </a:r>
            <a:endParaRPr lang="en-US" altLang="ko-KR" smtClean="0"/>
          </a:p>
          <a:p>
            <a:pPr lvl="1"/>
            <a:r>
              <a:rPr lang="en-US" altLang="ko-KR" smtClean="0"/>
              <a:t>Order</a:t>
            </a:r>
          </a:p>
          <a:p>
            <a:pPr lvl="2"/>
            <a:r>
              <a:rPr lang="ko-KR" altLang="en-US" smtClean="0"/>
              <a:t>내림차순</a:t>
            </a:r>
            <a:r>
              <a:rPr lang="en-US" altLang="ko-KR" smtClean="0"/>
              <a:t>:0</a:t>
            </a:r>
            <a:r>
              <a:rPr lang="ko-KR" altLang="en-US" smtClean="0"/>
              <a:t>또는 생략</a:t>
            </a:r>
            <a:endParaRPr lang="en-US" altLang="ko-KR" smtClean="0"/>
          </a:p>
          <a:p>
            <a:pPr lvl="2"/>
            <a:r>
              <a:rPr lang="ko-KR" altLang="en-US" smtClean="0"/>
              <a:t>오름차순</a:t>
            </a:r>
            <a:r>
              <a:rPr lang="en-US" altLang="ko-KR" smtClean="0"/>
              <a:t>:0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아닌 </a:t>
            </a:r>
            <a:r>
              <a:rPr lang="ko-KR" altLang="en-US" smtClean="0"/>
              <a:t>값</a:t>
            </a:r>
            <a:r>
              <a:rPr lang="en-US" altLang="ko-KR" smtClean="0"/>
              <a:t>(</a:t>
            </a:r>
            <a:r>
              <a:rPr lang="ko-KR" altLang="en-US" smtClean="0"/>
              <a:t>주로 </a:t>
            </a:r>
            <a:r>
              <a:rPr lang="en-US" altLang="ko-KR" smtClean="0"/>
              <a:t>1)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6. Rank()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500438"/>
            <a:ext cx="3587754" cy="2794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5715008" y="3643314"/>
            <a:ext cx="1071570" cy="928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ko-KR" altLang="en-US" smtClean="0"/>
              <a:t>공통점 모두 영역안의 개수를 구해준다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=count(</a:t>
            </a:r>
            <a:r>
              <a:rPr lang="ko-KR" altLang="en-US" smtClean="0"/>
              <a:t>영역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영역안의 수자의 개수를 구해준다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=counta(</a:t>
            </a:r>
            <a:r>
              <a:rPr lang="ko-KR" altLang="en-US" smtClean="0"/>
              <a:t>영역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영역안의 모든 데이타의 개수를 구해준다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=countif(</a:t>
            </a:r>
            <a:r>
              <a:rPr lang="ko-KR" altLang="en-US" smtClean="0"/>
              <a:t>영역</a:t>
            </a:r>
            <a:r>
              <a:rPr lang="en-US" altLang="ko-KR" smtClean="0"/>
              <a:t>,</a:t>
            </a:r>
            <a:r>
              <a:rPr lang="ko-KR" altLang="en-US" smtClean="0"/>
              <a:t>조건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영역안에서 조건에 맞는 셀의 개수를 구해준다</a:t>
            </a:r>
            <a:r>
              <a:rPr lang="en-US" altLang="ko-KR" smtClean="0"/>
              <a:t>.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7. count(), counta(), countif()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547</Words>
  <Application>Microsoft Office PowerPoint</Application>
  <PresentationFormat>화면 슬라이드 쇼(4:3)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고구려 벽화</vt:lpstr>
      <vt:lpstr>SP5장. 통계함수</vt:lpstr>
      <vt:lpstr>INDEX</vt:lpstr>
      <vt:lpstr>1. Max(), Min()</vt:lpstr>
      <vt:lpstr>2. Large(), Small()</vt:lpstr>
      <vt:lpstr>3. Average()</vt:lpstr>
      <vt:lpstr>4. Median()</vt:lpstr>
      <vt:lpstr>5. Mode()</vt:lpstr>
      <vt:lpstr>6. Rank()</vt:lpstr>
      <vt:lpstr>7. count(), counta(), countif()</vt:lpstr>
      <vt:lpstr>기출문제풀이1(1급 2010년2회)</vt:lpstr>
      <vt:lpstr>기출문제풀이2 (2급 2011년 2회)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210</cp:revision>
  <dcterms:created xsi:type="dcterms:W3CDTF">2012-01-12T16:29:24Z</dcterms:created>
  <dcterms:modified xsi:type="dcterms:W3CDTF">2012-03-04T18:01:10Z</dcterms:modified>
</cp:coreProperties>
</file>