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90" r:id="rId4"/>
    <p:sldId id="301" r:id="rId5"/>
    <p:sldId id="292" r:id="rId6"/>
    <p:sldId id="302" r:id="rId7"/>
    <p:sldId id="293" r:id="rId8"/>
    <p:sldId id="294" r:id="rId9"/>
    <p:sldId id="295" r:id="rId10"/>
    <p:sldId id="296" r:id="rId11"/>
    <p:sldId id="297" r:id="rId12"/>
    <p:sldId id="298" r:id="rId13"/>
    <p:sldId id="284" r:id="rId14"/>
    <p:sldId id="288" r:id="rId15"/>
    <p:sldId id="303" r:id="rId16"/>
    <p:sldId id="287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5852" y="2143116"/>
            <a:ext cx="7072362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mtClean="0"/>
              <a:t>SP6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텍스트함수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2043113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= Len(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문자열의 길이를 구해주는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한글과 영문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글자로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공백은 </a:t>
            </a:r>
            <a:r>
              <a:rPr lang="ko-KR" altLang="en-US" dirty="0" err="1" smtClean="0"/>
              <a:t>한개문자로</a:t>
            </a:r>
            <a:r>
              <a:rPr lang="ko-KR" altLang="en-US" dirty="0" smtClean="0"/>
              <a:t> 계산된다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Len()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786190"/>
            <a:ext cx="533400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1928826"/>
          </a:xfrm>
        </p:spPr>
        <p:txBody>
          <a:bodyPr/>
          <a:lstStyle/>
          <a:p>
            <a:r>
              <a:rPr lang="en-US" altLang="ko-KR" dirty="0" smtClean="0"/>
              <a:t>= Concatenate(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1,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2,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…)</a:t>
            </a:r>
          </a:p>
          <a:p>
            <a:pPr lvl="1"/>
            <a:r>
              <a:rPr lang="ko-KR" altLang="en-US" dirty="0" smtClean="0"/>
              <a:t>여러 개의 문자열을 하나의 문자열로 합쳐준다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괄호 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문자열의 수는 얼마든지 올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7. Concatenate()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929066"/>
            <a:ext cx="7096125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142984"/>
            <a:ext cx="8929718" cy="25717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=Value(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문자열을 수치로 바꿔준다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=Text(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표시형식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숫자를 표시형식을 이용해서 문자로 바꿔준다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=Fixed(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소수점 자릿수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천단위</a:t>
            </a:r>
            <a:r>
              <a:rPr lang="ko-KR" altLang="en-US" dirty="0" smtClean="0"/>
              <a:t> 표시여부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숫자를 반올림하여 텍스트로 만들어준다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 Value(),Text(),Fixed()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7834313" cy="234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146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[A1:E2] </a:t>
            </a:r>
            <a:r>
              <a:rPr lang="ko-KR" altLang="en-US" dirty="0" smtClean="0"/>
              <a:t>셀에 아래 그림과 같이 문자가 입력되어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보기의 수식을 </a:t>
            </a:r>
            <a:r>
              <a:rPr lang="en-US" altLang="ko-KR" dirty="0" smtClean="0"/>
              <a:t>[A3:D3] </a:t>
            </a:r>
            <a:r>
              <a:rPr lang="ko-KR" altLang="en-US" dirty="0" smtClean="0"/>
              <a:t>셀에 순서대로 입력하려고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중 입력된 수식의 결과가 다른 것은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① =LEFT(B1,2)&amp;E2  ② =MID(C1,3,2)</a:t>
            </a:r>
          </a:p>
          <a:p>
            <a:pPr lvl="1"/>
            <a:r>
              <a:rPr lang="en-US" altLang="ko-KR" dirty="0" smtClean="0"/>
              <a:t>③ =RIGHT(C1,3)    ④ =C2&amp;D2&amp;E2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75021992" descr="EMB00000d5875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5" y="4929198"/>
            <a:ext cx="4702655" cy="10001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52864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[A1]</a:t>
            </a:r>
            <a:r>
              <a:rPr lang="ko-KR" altLang="en-US" sz="2800" dirty="0" smtClean="0"/>
              <a:t>셀의 값 </a:t>
            </a:r>
            <a:r>
              <a:rPr lang="en-US" altLang="ko-KR" sz="2800" dirty="0" smtClean="0"/>
              <a:t>"</a:t>
            </a:r>
            <a:r>
              <a:rPr lang="en-US" sz="2800" dirty="0" smtClean="0"/>
              <a:t>TR-A-80"</a:t>
            </a:r>
            <a:r>
              <a:rPr lang="ko-KR" altLang="en-US" sz="2800" dirty="0" smtClean="0"/>
              <a:t>을 </a:t>
            </a:r>
            <a:r>
              <a:rPr lang="en-US" altLang="ko-KR" sz="2800" dirty="0" smtClean="0"/>
              <a:t>[</a:t>
            </a:r>
            <a:r>
              <a:rPr lang="en-US" sz="2800" dirty="0" smtClean="0"/>
              <a:t>B1]</a:t>
            </a:r>
            <a:r>
              <a:rPr lang="ko-KR" altLang="en-US" sz="2800" dirty="0" smtClean="0"/>
              <a:t>셀에 </a:t>
            </a:r>
            <a:r>
              <a:rPr lang="en-US" altLang="ko-KR" sz="2800" dirty="0" smtClean="0"/>
              <a:t>"</a:t>
            </a:r>
            <a:r>
              <a:rPr lang="en-US" sz="2800" dirty="0" smtClean="0"/>
              <a:t>TR-A80"</a:t>
            </a:r>
            <a:r>
              <a:rPr lang="ko-KR" altLang="en-US" sz="2800" dirty="0" smtClean="0"/>
              <a:t>으로 바꾸어 표시하고자 할 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다음 중 옳지 않은 결과가 나오는 식은 어느 것인가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① </a:t>
            </a:r>
            <a:r>
              <a:rPr lang="en-US" altLang="ko-KR" sz="2400" dirty="0" smtClean="0"/>
              <a:t>=</a:t>
            </a:r>
            <a:r>
              <a:rPr lang="en-US" sz="2400" dirty="0" smtClean="0"/>
              <a:t>REPLACE(A1,5,1,"")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② =CONCATENATE(LEFT(A1,4),MID(A1,6,2))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③ =SUBSTITUTE(A1,"-","",5)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④ =LEFT(A1,4)&amp;RIGHT(A1,2) </a:t>
            </a:r>
          </a:p>
          <a:p>
            <a:pPr>
              <a:lnSpc>
                <a:spcPct val="150000"/>
              </a:lnSpc>
              <a:buNone/>
            </a:pP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2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중 주어진 수식에 대한 결과 값이 옳지 않은 것은</a:t>
            </a:r>
            <a:r>
              <a:rPr lang="en-US" altLang="ko-KR" dirty="0" smtClean="0"/>
              <a:t>?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① = REPLACE("monkey',4,6,"ey") → money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② = ISERROR(4/0) → FALSE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③ = FIXED(9876.54321,1) →9,876.5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④ = TEXT("2010-3-21","mmm </a:t>
            </a:r>
            <a:r>
              <a:rPr lang="en-US" altLang="ko-KR" sz="2400" dirty="0" err="1" smtClean="0"/>
              <a:t>dd,yy</a:t>
            </a:r>
            <a:r>
              <a:rPr lang="en-US" altLang="ko-KR" sz="2400" dirty="0" smtClean="0"/>
              <a:t>") → Mar 21, 10 </a:t>
            </a:r>
          </a:p>
        </p:txBody>
      </p:sp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2010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3</a:t>
            </a:r>
            <a:r>
              <a:rPr lang="ko-KR" altLang="en-US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②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285860"/>
            <a:ext cx="8229600" cy="504351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left(), mid(),right()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Lower(),Upper(),Proper()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Trim()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Replace()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Substitute()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Len()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Concatenate()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Value(),Text(),Fixed()</a:t>
            </a:r>
            <a:r>
              <a:rPr lang="ko-KR" altLang="en-US" dirty="0" smtClean="0"/>
              <a:t>함수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142984"/>
            <a:ext cx="8572560" cy="54292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left(), mid(),right()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Lower(),Upper(),Proper()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Trim()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Replace()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Substitute()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Len()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7. Concatenate()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8. Value(),Text(),Fixed()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6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=left(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</a:t>
            </a:r>
            <a:r>
              <a:rPr lang="ko-KR" altLang="en-US" dirty="0" smtClean="0">
                <a:solidFill>
                  <a:srgbClr val="7030A0"/>
                </a:solidFill>
              </a:rPr>
              <a:t>왼쪽</a:t>
            </a:r>
            <a:r>
              <a:rPr lang="ko-KR" altLang="en-US" dirty="0" smtClean="0"/>
              <a:t>에서 숫자 개수 만큼 추출해준다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=mid(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</a:t>
            </a:r>
            <a:r>
              <a:rPr lang="ko-KR" altLang="en-US" dirty="0" smtClean="0">
                <a:solidFill>
                  <a:srgbClr val="7030A0"/>
                </a:solidFill>
              </a:rPr>
              <a:t>인덱스에서</a:t>
            </a:r>
            <a:r>
              <a:rPr lang="ko-KR" altLang="en-US" dirty="0" smtClean="0"/>
              <a:t> 숫자 개수 만큼 추출해준다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=right(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숫자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문자열의 </a:t>
            </a:r>
            <a:r>
              <a:rPr lang="ko-KR" altLang="en-US" dirty="0" smtClean="0">
                <a:solidFill>
                  <a:srgbClr val="7030A0"/>
                </a:solidFill>
              </a:rPr>
              <a:t>오른쪽</a:t>
            </a:r>
            <a:r>
              <a:rPr lang="ko-KR" altLang="en-US" dirty="0" smtClean="0"/>
              <a:t>에서 숫자 개수 만큼 추출해준다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left(), mid(),right()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=left(“computer”,3)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=right(“computer”,3)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=mid(“computer”,2,3)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71604" y="2428868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com</a:t>
            </a:r>
            <a:r>
              <a:rPr lang="en-US" altLang="ko-KR" sz="2800" dirty="0" smtClean="0">
                <a:latin typeface="휴먼둥근헤드라인" pitchFamily="18" charset="-127"/>
                <a:ea typeface="휴먼둥근헤드라인" pitchFamily="18" charset="-127"/>
              </a:rPr>
              <a:t>puter</a:t>
            </a:r>
            <a:endParaRPr lang="ko-KR" altLang="en-US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571604" y="3857628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휴먼둥근헤드라인" pitchFamily="18" charset="-127"/>
                <a:ea typeface="휴먼둥근헤드라인" pitchFamily="18" charset="-127"/>
              </a:rPr>
              <a:t>compu</a:t>
            </a:r>
            <a:r>
              <a:rPr lang="en-US" altLang="ko-KR" sz="28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ter</a:t>
            </a:r>
            <a:endParaRPr lang="ko-KR" altLang="en-US" sz="2800" dirty="0">
              <a:solidFill>
                <a:srgbClr val="FF00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643042" y="5500702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c</a:t>
            </a:r>
            <a:r>
              <a:rPr lang="en-US" altLang="ko-KR" sz="28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omp</a:t>
            </a:r>
            <a:r>
              <a:rPr lang="en-US" altLang="ko-KR" sz="28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uter</a:t>
            </a:r>
            <a:endParaRPr lang="ko-KR" altLang="en-US" sz="2800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85860"/>
            <a:ext cx="8858280" cy="50006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대소문자가 존재하는 영문자에 해당하는 함수들이다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Lower()</a:t>
            </a:r>
            <a:r>
              <a:rPr lang="ko-KR" altLang="en-US" dirty="0" smtClean="0"/>
              <a:t> 함수</a:t>
            </a:r>
          </a:p>
          <a:p>
            <a:pPr lvl="1"/>
            <a:r>
              <a:rPr lang="en-US" altLang="ko-KR" dirty="0" smtClean="0"/>
              <a:t>=Lower(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문자열을 모두 소문자로 만든다</a:t>
            </a:r>
            <a:endParaRPr lang="en-US" altLang="ko-KR" dirty="0" smtClean="0"/>
          </a:p>
          <a:p>
            <a:r>
              <a:rPr lang="en-US" altLang="ko-KR" dirty="0" smtClean="0"/>
              <a:t>Upper()</a:t>
            </a:r>
            <a:r>
              <a:rPr lang="ko-KR" altLang="en-US" dirty="0" smtClean="0"/>
              <a:t> 함수</a:t>
            </a:r>
          </a:p>
          <a:p>
            <a:pPr lvl="1"/>
            <a:r>
              <a:rPr lang="en-US" altLang="ko-KR" dirty="0" smtClean="0"/>
              <a:t>=Upper(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문자열을 모두 대문자로 만든다</a:t>
            </a:r>
            <a:endParaRPr lang="en-US" altLang="ko-KR" dirty="0" smtClean="0"/>
          </a:p>
          <a:p>
            <a:r>
              <a:rPr lang="en-US" altLang="ko-KR" dirty="0" smtClean="0"/>
              <a:t>Proper()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=Proper(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문자열의 첫 글자를  대문자로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Lower(),Upper(),Proper()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 Lower("COMPUTER")</a:t>
            </a:r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= Upper ("computer")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r>
              <a:rPr lang="en-US" altLang="ko-KR" dirty="0" smtClean="0"/>
              <a:t>=Proper("computer")</a:t>
            </a:r>
            <a:r>
              <a:rPr lang="ko-KR" altLang="en-US" dirty="0" smtClean="0"/>
              <a:t>또는</a:t>
            </a:r>
            <a:endParaRPr lang="en-US" altLang="ko-KR" dirty="0" smtClean="0"/>
          </a:p>
          <a:p>
            <a:r>
              <a:rPr lang="en-US" altLang="ko-KR" dirty="0" smtClean="0"/>
              <a:t>= Proper("COMPUTER")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14546" y="1785926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computer</a:t>
            </a:r>
            <a:endParaRPr lang="ko-KR" altLang="en-US" sz="2800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14546" y="3357562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COMPUTER</a:t>
            </a:r>
            <a:endParaRPr lang="ko-KR" altLang="en-US" sz="2800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85984" y="5500702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  <a:latin typeface="휴먼둥근헤드라인" pitchFamily="18" charset="-127"/>
                <a:ea typeface="휴먼둥근헤드라인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omputer</a:t>
            </a:r>
            <a:endParaRPr lang="ko-KR" altLang="en-US" sz="2800" dirty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=trim(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문자열의 단어 사이의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칸의 공백을 제외하고는 모든 공백을 삭제시킨다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</a:t>
            </a:r>
            <a:r>
              <a:rPr lang="en-US" altLang="ko-KR" dirty="0" smtClean="0"/>
              <a:t>B</a:t>
            </a:r>
            <a:r>
              <a:rPr lang="ko-KR" altLang="en-US" dirty="0" smtClean="0"/>
              <a:t>열의 수식이 실행된 모습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열의 결과가 모두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Trim()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14818"/>
            <a:ext cx="8202613" cy="170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428737"/>
            <a:ext cx="8858312" cy="285752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= Replace(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1,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인덱스로부터 숫자만큼의 개수를 문자열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바꾸어준다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아래 예제에서 </a:t>
            </a:r>
            <a:r>
              <a:rPr lang="en-US" altLang="ko-KR" dirty="0" smtClean="0"/>
              <a:t>"A pretty baby " </a:t>
            </a:r>
            <a:r>
              <a:rPr lang="ko-KR" altLang="en-US" dirty="0" smtClean="0"/>
              <a:t>문자열의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번째 글자가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이므로 거기에서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글자를</a:t>
            </a:r>
            <a:r>
              <a:rPr lang="en-US" altLang="ko-KR" dirty="0" smtClean="0"/>
              <a:t>, girl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doll</a:t>
            </a:r>
            <a:r>
              <a:rPr lang="ko-KR" altLang="en-US" dirty="0" smtClean="0"/>
              <a:t>로 바꾸었다</a:t>
            </a:r>
            <a:r>
              <a:rPr lang="en-US" altLang="ko-KR" dirty="0" smtClean="0"/>
              <a:t>.     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Replace()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14818"/>
            <a:ext cx="8202613" cy="179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285860"/>
            <a:ext cx="8786874" cy="235745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= Substitute(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1,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2,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3)</a:t>
            </a:r>
          </a:p>
          <a:p>
            <a:pPr lvl="1"/>
            <a:r>
              <a:rPr lang="ko-KR" altLang="en-US" dirty="0" smtClean="0"/>
              <a:t>문자열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 문자열</a:t>
            </a:r>
            <a:r>
              <a:rPr lang="en-US" altLang="ko-KR" dirty="0" smtClean="0"/>
              <a:t>2</a:t>
            </a:r>
            <a:r>
              <a:rPr lang="ko-KR" altLang="en-US" dirty="0" smtClean="0"/>
              <a:t>를 찾아 문자열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대치한다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"A nice boy "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"nice " </a:t>
            </a:r>
            <a:r>
              <a:rPr lang="ko-KR" altLang="en-US" dirty="0" smtClean="0"/>
              <a:t>를 찾아 </a:t>
            </a:r>
            <a:r>
              <a:rPr lang="en-US" altLang="ko-KR" dirty="0" smtClean="0"/>
              <a:t>"good " </a:t>
            </a:r>
            <a:r>
              <a:rPr lang="ko-KR" altLang="en-US" dirty="0" smtClean="0"/>
              <a:t>로 대치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"A nice boy "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"boy " </a:t>
            </a:r>
            <a:r>
              <a:rPr lang="ko-KR" altLang="en-US" dirty="0" smtClean="0"/>
              <a:t>를 찾아 </a:t>
            </a:r>
            <a:r>
              <a:rPr lang="en-US" altLang="ko-KR" dirty="0" smtClean="0"/>
              <a:t>"guy " </a:t>
            </a:r>
            <a:r>
              <a:rPr lang="ko-KR" altLang="en-US" dirty="0" smtClean="0"/>
              <a:t>로 대치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5. Substitute()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14818"/>
            <a:ext cx="8393113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709</Words>
  <Application>Microsoft Office PowerPoint</Application>
  <PresentationFormat>화면 슬라이드 쇼(4:3)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고구려 벽화</vt:lpstr>
      <vt:lpstr>SP6장. 텍스트함수</vt:lpstr>
      <vt:lpstr>INDEX</vt:lpstr>
      <vt:lpstr>1. left(), mid(),right()함수</vt:lpstr>
      <vt:lpstr>예)</vt:lpstr>
      <vt:lpstr>2. Lower(),Upper(),Proper()함수</vt:lpstr>
      <vt:lpstr>예)</vt:lpstr>
      <vt:lpstr>3. Trim()함수</vt:lpstr>
      <vt:lpstr>4. Replace()함수</vt:lpstr>
      <vt:lpstr>5. Substitute()함수</vt:lpstr>
      <vt:lpstr>6. Len()함수</vt:lpstr>
      <vt:lpstr>7. Concatenate()함수</vt:lpstr>
      <vt:lpstr>8. Value(),Text(),Fixed()함수</vt:lpstr>
      <vt:lpstr>기출문제풀이1(2급 2010년 1회)</vt:lpstr>
      <vt:lpstr>기출문제풀이2 (1급 2009년 2회)</vt:lpstr>
      <vt:lpstr>기출문제풀이3(1급 2010년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hye</cp:lastModifiedBy>
  <cp:revision>217</cp:revision>
  <dcterms:created xsi:type="dcterms:W3CDTF">2012-01-12T16:29:24Z</dcterms:created>
  <dcterms:modified xsi:type="dcterms:W3CDTF">2012-03-05T06:50:05Z</dcterms:modified>
</cp:coreProperties>
</file>