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8" r:id="rId4"/>
    <p:sldId id="290" r:id="rId5"/>
    <p:sldId id="293" r:id="rId6"/>
    <p:sldId id="294" r:id="rId7"/>
    <p:sldId id="299" r:id="rId8"/>
    <p:sldId id="295" r:id="rId9"/>
    <p:sldId id="300" r:id="rId10"/>
    <p:sldId id="296" r:id="rId11"/>
    <p:sldId id="284" r:id="rId12"/>
    <p:sldId id="288" r:id="rId13"/>
    <p:sldId id="291" r:id="rId14"/>
    <p:sldId id="292" r:id="rId15"/>
    <p:sldId id="287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SP9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데이터베이스 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en-US" altLang="ko-KR" dirty="0" err="1" smtClean="0"/>
              <a:t>Dget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조건범위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조건에 맞는 특정 데이터를 추출한다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Dget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496"/>
            <a:ext cx="4479933" cy="3346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29256" y="3000372"/>
            <a:ext cx="2928958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예제에서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B12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셀에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=DGET($A$1:$E$9,B1,$A$11:$A$12)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식을 넣고 채우기 핸들로 옆으로 채우기 위해서 데이터베이스와 조건범위에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절대식으로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채워준다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시트에서 </a:t>
            </a:r>
            <a:r>
              <a:rPr lang="en-US" altLang="ko-KR" smtClean="0"/>
              <a:t>[A7], [A8], [A9]</a:t>
            </a:r>
            <a:r>
              <a:rPr lang="ko-KR" altLang="en-US" smtClean="0"/>
              <a:t>셀에 입력된 함수식의 결과 값이 순서대로 바르게 나열된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</a:t>
            </a:r>
            <a:r>
              <a:rPr lang="en-US" altLang="ko-KR" smtClean="0"/>
              <a:t>80, 20, 0</a:t>
            </a:r>
          </a:p>
          <a:p>
            <a:pPr lvl="1"/>
            <a:r>
              <a:rPr lang="en-US" altLang="ko-KR" smtClean="0"/>
              <a:t>② 80, 50, 2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35, 20, 2</a:t>
            </a:r>
          </a:p>
          <a:p>
            <a:pPr lvl="1"/>
            <a:r>
              <a:rPr lang="en-US" altLang="ko-KR" smtClean="0"/>
              <a:t>④ 25, 25, 2</a:t>
            </a:r>
            <a:endParaRPr lang="ko-KR" altLang="en-US" smtClean="0"/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77506024" descr="EMB00000dd083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571744"/>
            <a:ext cx="4211550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다음 시트의 </a:t>
            </a:r>
            <a:r>
              <a:rPr lang="en-US" altLang="ko-KR" dirty="0" smtClean="0"/>
              <a:t>[D10] </a:t>
            </a:r>
            <a:r>
              <a:rPr lang="ko-KR" altLang="en-US" dirty="0" smtClean="0"/>
              <a:t>셀에서 </a:t>
            </a:r>
            <a:r>
              <a:rPr lang="en-US" altLang="ko-KR" dirty="0" smtClean="0"/>
              <a:t>=DCOUNT(A1:D6,3,A8:B10)</a:t>
            </a:r>
            <a:r>
              <a:rPr lang="ko-KR" altLang="en-US" dirty="0" smtClean="0"/>
              <a:t>을 입력했을 때 결과 값으로 옳은 것은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① 3                 ② 4 </a:t>
            </a:r>
          </a:p>
          <a:p>
            <a:r>
              <a:rPr lang="en-US" altLang="ko-KR" dirty="0" smtClean="0"/>
              <a:t>③ 32               ④ 40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4098" name="Picture 2" descr="C:\DOCUME~1\hye\LOCALS~1\Temp\UNI00000fcc2ac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143379"/>
            <a:ext cx="3357586" cy="184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아래 그림과 같은 워드시트에서 성별이 </a:t>
            </a:r>
            <a:r>
              <a:rPr lang="en-US" altLang="ko-KR" dirty="0" smtClean="0"/>
              <a:t>'</a:t>
            </a:r>
            <a:r>
              <a:rPr lang="ko-KR" altLang="en-US" dirty="0" smtClean="0"/>
              <a:t>남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이면서 예금액이 </a:t>
            </a:r>
            <a:r>
              <a:rPr lang="en-US" altLang="ko-KR" dirty="0" smtClean="0"/>
              <a:t>'3,000,000' </a:t>
            </a:r>
            <a:r>
              <a:rPr lang="ko-KR" altLang="en-US" dirty="0" smtClean="0"/>
              <a:t>이상인 사람의 예금액 합계를 구하고자 할 때 수식으로 옳은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=DSUM(A3:D8,2,B11:C12) </a:t>
            </a:r>
          </a:p>
          <a:p>
            <a:pPr lvl="1"/>
            <a:r>
              <a:rPr lang="en-US" altLang="ko-KR" dirty="0" smtClean="0"/>
              <a:t>② =DSUM(A3:D8,B11:C12,2) </a:t>
            </a:r>
          </a:p>
          <a:p>
            <a:pPr lvl="1"/>
            <a:r>
              <a:rPr lang="en-US" altLang="ko-KR" dirty="0" smtClean="0"/>
              <a:t>③ =DSUM(A3:D8,B11:C12,D3) </a:t>
            </a:r>
          </a:p>
          <a:p>
            <a:pPr lvl="1"/>
            <a:r>
              <a:rPr lang="en-US" altLang="ko-KR" dirty="0" smtClean="0"/>
              <a:t>④ =DSUM(A3:D8,D3,B11:C12)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2007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3074" name="Picture 2" descr="C:\DOCUME~1\hye\LOCALS~1\Temp\UNI00000fcc2b0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500570"/>
            <a:ext cx="2847975" cy="1847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31861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아래 시트에서 수량</a:t>
            </a:r>
            <a:r>
              <a:rPr lang="en-US" altLang="ko-KR" dirty="0" smtClean="0"/>
              <a:t>[</a:t>
            </a:r>
            <a:r>
              <a:rPr lang="en-US" dirty="0" smtClean="0"/>
              <a:t>D2:D5]</a:t>
            </a:r>
            <a:r>
              <a:rPr lang="ko-KR" altLang="en-US" dirty="0" smtClean="0"/>
              <a:t>중 강동매장의 합계를 구하여 </a:t>
            </a:r>
            <a:r>
              <a:rPr lang="en-US" altLang="ko-KR" dirty="0" smtClean="0"/>
              <a:t>[</a:t>
            </a:r>
            <a:r>
              <a:rPr lang="en-US" dirty="0" smtClean="0"/>
              <a:t>B8] </a:t>
            </a:r>
            <a:r>
              <a:rPr lang="ko-KR" altLang="en-US" dirty="0" smtClean="0"/>
              <a:t>셀에 표시하는 계산식으로 옳은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    ① =</a:t>
            </a:r>
            <a:r>
              <a:rPr lang="en-US" dirty="0" smtClean="0"/>
              <a:t>DSUM(A7:A8,4,A1:D5) </a:t>
            </a:r>
          </a:p>
          <a:p>
            <a:pPr lvl="1"/>
            <a:r>
              <a:rPr lang="en-US" dirty="0" smtClean="0"/>
              <a:t>    ② =DSUM(A1:D5,4,A7:A8) </a:t>
            </a:r>
          </a:p>
          <a:p>
            <a:pPr lvl="1"/>
            <a:r>
              <a:rPr lang="en-US" dirty="0" smtClean="0"/>
              <a:t>    ③ =DSUM(A1:D5,3,A7:A8) </a:t>
            </a:r>
          </a:p>
          <a:p>
            <a:pPr lvl="1"/>
            <a:r>
              <a:rPr lang="en-US" dirty="0" smtClean="0"/>
              <a:t>    ④ =DSUM(A1:D5,A7:A8,4) </a:t>
            </a:r>
          </a:p>
        </p:txBody>
      </p:sp>
      <p:pic>
        <p:nvPicPr>
          <p:cNvPr id="1026" name="Picture 2" descr="C:\DOCUME~1\hye\LOCALS~1\Temp\Hnc\BinData\EMB00000fcc2b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643446"/>
            <a:ext cx="3533775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smtClean="0"/>
              <a:t>2006</a:t>
            </a:r>
            <a:r>
              <a:rPr lang="ko-KR" altLang="en-US" sz="140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Dsum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Daverage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Dcount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Dcounta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Dmax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Dmin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en-US" altLang="ko-KR" dirty="0" err="1" smtClean="0"/>
              <a:t>Dget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Dsum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Daverage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Dcount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Dcounta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Dmax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Dmin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en-US" altLang="ko-KR" dirty="0" err="1" smtClean="0"/>
              <a:t>Dget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214314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데이타베이스</a:t>
            </a:r>
            <a:r>
              <a:rPr lang="ko-KR" altLang="en-US" dirty="0" smtClean="0"/>
              <a:t> 함수들의 구성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이름이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 시작한다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대부분의 함수가 조건을 따져서 값을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조건 영역은 대부분이 데이터베이스와 따로 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5786" y="3357562"/>
            <a:ext cx="707236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D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함수이름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800" dirty="0" err="1" smtClean="0">
                <a:latin typeface="HY울릉도M" pitchFamily="18" charset="-127"/>
                <a:ea typeface="HY울릉도M" pitchFamily="18" charset="-127"/>
              </a:rPr>
              <a:t>데이타베이스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필드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조건범위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)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143380"/>
            <a:ext cx="4149731" cy="229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14942" y="4429132"/>
            <a:ext cx="250033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옆의 표에서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A1~E9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까지가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데이터베이스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전체이고  노랑색부분이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필드명이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3"/>
            <a:ext cx="8229600" cy="1643074"/>
          </a:xfrm>
        </p:spPr>
        <p:txBody>
          <a:bodyPr/>
          <a:lstStyle/>
          <a:p>
            <a:r>
              <a:rPr lang="en-US" altLang="ko-KR" dirty="0" err="1" smtClean="0"/>
              <a:t>Dsum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조건범위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데이터베이스에서 조건을 만족하는 필드의 값을 누적 값을 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Dsum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4070355" cy="2774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3071810"/>
            <a:ext cx="300039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왼쪽 예제에서 단가가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2000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 이상인 제품들의 판매량 합계를 구하는데 있어서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단가가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“&gt;=2000”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이사인 것을 아래에 조건 영역으로 따로 제시해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주는것이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데이터베이스 함수들의 특징이다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en-US" altLang="ko-KR" dirty="0" err="1" smtClean="0"/>
              <a:t>Daverage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조건범위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데이터베이스에서 조건을 만족하는 필드의 값을 평균 값을 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Daverage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214686"/>
            <a:ext cx="3811591" cy="2696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72066" y="3071810"/>
            <a:ext cx="300039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왼쪽 예제에서 단가가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2000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 이상인 제품들의 판매량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평균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구하는데 있어서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단가가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“&gt;=2000”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이사인 것을 아래에 조건 영역으로 따로 제시해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주는것이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데이터베이스 함수들의 특징이다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Dcount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조건범위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데이터베이스에서 조건을 만족하는 필드의 숫자개수를 구해준다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Dcounta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조건범위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데이터베이스에서 조건을 만족하는 필드의 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 개수를 구해준다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Dcount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Dcounta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142984"/>
            <a:ext cx="4029233" cy="2786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2"/>
            <a:ext cx="3981455" cy="2680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4286256"/>
            <a:ext cx="6858048" cy="12741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동일한 데이터베이스에서 동일한 조건의 개수를 구하고자 할 때</a:t>
            </a:r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필드의 내용이 숫자인 경우에만 계산되는 것은 </a:t>
            </a:r>
            <a:r>
              <a:rPr lang="en-US" altLang="ko-KR" dirty="0" err="1" smtClean="0">
                <a:latin typeface="HY울릉도M" pitchFamily="18" charset="-127"/>
                <a:ea typeface="HY울릉도M" pitchFamily="18" charset="-127"/>
              </a:rPr>
              <a:t>DCount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()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함수이고 숫자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문자 관계없이 계산되는 것은 </a:t>
            </a:r>
            <a:r>
              <a:rPr lang="en-US" altLang="ko-KR" dirty="0" err="1" smtClean="0">
                <a:latin typeface="HY울릉도M" pitchFamily="18" charset="-127"/>
                <a:ea typeface="HY울릉도M" pitchFamily="18" charset="-127"/>
              </a:rPr>
              <a:t>DCounta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()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함수이다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Dmax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조건범위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데이터베이스에서 조건을 만족하는 필드의 값을 최대값을 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Dmin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조건범위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데이터베이스에서 조건을 만족하는 필드의 값을 최소값을 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Dmax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Dmin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5641989" cy="4205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857232"/>
            <a:ext cx="728667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판매액이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300000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 이상인 판매량 최대값과 판매액이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300000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 이상인 판매량 최소값을 구하는 식이다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563</Words>
  <Application>Microsoft Office PowerPoint</Application>
  <PresentationFormat>화면 슬라이드 쇼(4:3)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고구려 벽화</vt:lpstr>
      <vt:lpstr>SP9장. 데이터베이스 함수</vt:lpstr>
      <vt:lpstr>INDEX</vt:lpstr>
      <vt:lpstr>0. 개요</vt:lpstr>
      <vt:lpstr>1. Dsum() 함수</vt:lpstr>
      <vt:lpstr>2. Daverage() 함수</vt:lpstr>
      <vt:lpstr>3. Dcount(), Dcounta() 함수</vt:lpstr>
      <vt:lpstr>슬라이드 7</vt:lpstr>
      <vt:lpstr>4. Dmax() 함수, Dmin() 함수</vt:lpstr>
      <vt:lpstr>슬라이드 9</vt:lpstr>
      <vt:lpstr>5. Dget() 함수 </vt:lpstr>
      <vt:lpstr>기출문제풀이1(2급 2009년 4회)</vt:lpstr>
      <vt:lpstr>기출문제풀이2 (1급 2010년 4회)</vt:lpstr>
      <vt:lpstr>기출문제풀이3 (2급 2007년 1회)</vt:lpstr>
      <vt:lpstr>기출문제풀이3 (2급 2006년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220</cp:revision>
  <dcterms:created xsi:type="dcterms:W3CDTF">2012-01-12T16:29:24Z</dcterms:created>
  <dcterms:modified xsi:type="dcterms:W3CDTF">2012-03-07T17:22:12Z</dcterms:modified>
</cp:coreProperties>
</file>