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594" r:id="rId3"/>
    <p:sldId id="1673" r:id="rId4"/>
    <p:sldId id="1678" r:id="rId5"/>
    <p:sldId id="1679" r:id="rId6"/>
    <p:sldId id="1687" r:id="rId7"/>
    <p:sldId id="1688" r:id="rId8"/>
    <p:sldId id="1693" r:id="rId9"/>
    <p:sldId id="1694" r:id="rId10"/>
    <p:sldId id="1701" r:id="rId11"/>
    <p:sldId id="1702" r:id="rId12"/>
    <p:sldId id="1710" r:id="rId13"/>
    <p:sldId id="1711" r:id="rId14"/>
    <p:sldId id="1717" r:id="rId15"/>
    <p:sldId id="1718" r:id="rId16"/>
    <p:sldId id="1724" r:id="rId17"/>
    <p:sldId id="1725" r:id="rId18"/>
    <p:sldId id="1727" r:id="rId19"/>
    <p:sldId id="1735" r:id="rId20"/>
    <p:sldId id="1737" r:id="rId21"/>
    <p:sldId id="1741" r:id="rId22"/>
    <p:sldId id="1743" r:id="rId23"/>
    <p:sldId id="1747" r:id="rId24"/>
    <p:sldId id="1749" r:id="rId25"/>
    <p:sldId id="175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  <p15:guide id="8" pos="35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32" autoAdjust="0"/>
    <p:restoredTop sz="94622" autoAdjust="0"/>
  </p:normalViewPr>
  <p:slideViewPr>
    <p:cSldViewPr showGuides="1">
      <p:cViewPr varScale="1">
        <p:scale>
          <a:sx n="37" d="100"/>
          <a:sy n="37" d="100"/>
        </p:scale>
        <p:origin x="72" y="1051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  <p:guide pos="35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소프트웨어 개발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4. </a:t>
            </a:r>
            <a:r>
              <a:rPr lang="ko-KR" altLang="en-US" sz="3000" dirty="0">
                <a:latin typeface="+mj-ea"/>
                <a:ea typeface="+mj-ea"/>
              </a:rPr>
              <a:t>애플리케이션 테스트 관리</a:t>
            </a:r>
            <a:r>
              <a:rPr lang="en-US" altLang="ko-KR" sz="3000" dirty="0">
                <a:latin typeface="+mj-ea"/>
                <a:ea typeface="+mj-ea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7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드라이버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Driver)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 대상 모듈을 호출하는 간이 소프트웨어이다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필요에 따라 매개 변수를 전달하고 모듈을 수행한 후의 결과를 보여줄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테스트에서 사용된다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대상 모듈이 호출하는 하위 모듈의 역할을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(Integration Test)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구성하는 모듈의 인터페이스와 결합을 테스트 하는 것이다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 테스트의 경우 넓이 우선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(Breadth First)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테스트를 할 모듈을 선택할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테스트의 경우 시스템 구조도의 최상위에 있는 모듈을 먼저 구현하고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인터페이스와 시스템의 동작이 정상적으로 잘되고 있는지를 빨리 파악하고자 할 때 상향식 보다는 하향식 통합 테스트를 사용하는 것이 좋다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통합에 있어서 모듈 간의 통합 시험을 위해 일시적으로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조건만을 가지고 임시로 제공되는 시험용 모듈을 무엇이라고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Stub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Driver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Procedure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설명하는 애플리케이션 통합 테스트 유형은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깊이 우선 방식 또는 너비 우선 방식이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컴포넌트를 테스트 하고 점증적으로 하위 컴포넌트를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컴포넌트 개발이 완료되지 않은 경우 스텁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(Stub)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사용하기도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하향식 통합 테스트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회귀 테스트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빅뱅 테스트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8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상향식 통합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(Bottom-up Integration Test)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과정이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옳게 나열된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드라이버라는 제어 프로그램의 작성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낮은 수준의 모듈들을 클러스터로 결합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클러스터의 검사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클러스터를 상위로 결합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/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통합에 있어서 모듈 간의 통합 시험을 하기 위해 일시 적으로 필요한 조건만을 가지고 임시로 제공되는 시험용 모듈을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Driver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Stub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Sub-Program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Dummy-Program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하향식 통합에 대한 설명으로 가장 적합하지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상위 모듈에서 하위 모듈 방향으로 통합하면서 테스트 하는 기법이다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마지막까지 독립된 프로그램 형태를 갖지 못한다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제어 모듈의 종속 모듈들을 스텁으로 대체한다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깊이 우선 방식이나 넓이 우선 방식에 의해 통합한다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68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+mj-ea"/>
              </a:rPr>
              <a:t> SEC_06(</a:t>
            </a:r>
            <a:r>
              <a:rPr lang="ko-KR" altLang="en-US" sz="2400" b="1" dirty="0">
                <a:latin typeface="+mj-ea"/>
              </a:rPr>
              <a:t>애플리케이션 테스트 프로세스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프로세스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 테스트의 과정으로 옳게 나열된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테스트 분석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테스트 계획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테스트 실행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테스트 케이스 설계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 테스트 결과 분석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테스트를 마치면 산출되는 문서가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계획서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테스트 케이스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테스트 다이어그램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테스트 결과서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진행한다고 할 때 언제 오류를 발견하는 것이 가장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 단계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단계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결함 추적 및 관리 단계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결함관리 순서로 나열할 경우 올바른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에러 발견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등록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에러 분석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확정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할당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조치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89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+mj-ea"/>
              </a:rPr>
              <a:t> SEC_06(</a:t>
            </a:r>
            <a:r>
              <a:rPr lang="ko-KR" altLang="en-US" sz="2400" b="1" dirty="0">
                <a:latin typeface="+mj-ea"/>
              </a:rPr>
              <a:t>애플리케이션 테스트 프로세스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5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프로세스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(Defect)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원인이 되는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소프트웨어 개발자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분석가 등 사람에 의해 발생한 실수를 무엇이라고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72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설명하는 테스트 용어는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결과가 참인지 거짓인지를 판단하기 위해서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사전에 정의된 참 값을 입력하여 비교하는 기법 및 활동을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휴리스틱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검사가 존재한다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오라클에 대한 설명으로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 오라클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특정한 몇몇 테스트 케이스의 입력 값들에 대해서만 기대하는 결과를 제공하는 오라클이다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토탈 오라클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테스트 케이스의 입력 값에 대해 기대하는 결과를 제공하는 오라클이다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휴리스틱 오라클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테스트 케이스의 입력 값에 대해 기대하는 결과를 제공하고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 입력 값들에 대해서는 추정으로 처리하는 오라클이다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검사 오라클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애플리케이션의 변경이 있을 경우 테스트 케이스의 수행 전과 후의 결과 값이 동일한지를 확인하는 오라클 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7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케이스와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목표 및 테스트 방법을 결정하기 전에 테스트 케이스를 작성해야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 결함이 있더라도 입력에 대해 정상적인 결과를 낼 수 있기 때문에 결함을 검사할 수 있는 테스트 케이스를 찾는 것이 중요 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서비스가 정의된 요구사항을 준수하는지 확인하기 위한 입력 값과 실행 조건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결과의 집합으로 볼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실행이 통과되었는지 실패하였는지 판단하기 위한 기준을 테스트 오라클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Oracle)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시나리오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Scenario)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가장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테스트 수행을 위한 여러 개의 테스트 케이스 들의 집합이다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어떤 기능을 어떤 순서대로 테스트 할 것인지 절차를 기술한다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테스트 시나리오는 전체를 하나의 시나리오로 작성해야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시나리오를 통해 테스트 순서를 미리 정함으로써 테스트 항목을 빠짐없이 수행할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452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오라클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오라클의 종류가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(True)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거짓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(False)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샘플링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(Sampling)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추정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(Heuristic)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오라클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시나리오와 테스트 케이스에 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테스트 케이스의 동작 순서를 기술한 문서 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케이스는 테스트 절차를 명세한 문서이다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시나리오는 개발된 모듈 또는 프로그램 간의 연계가 정상적으로 동작하는지 테스트할 수 있도록 작성해야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케이스는 테스트할 시스템이 수행해야 할 액션들로 구성된 일련의 단계이다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490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자동 생성 도구를 이용하여 테스트 데이터를 찾아내는 방법이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(Stub)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드라이버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(Driver)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도메인 분석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랜덤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(Random)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자료 흐름도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처리량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경과 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사용률에 대해 가상의 사용자를 생성하고 테스트를 수행함으로써 성능 목표 를 달성하였는지를 확인하는 테스트 자동화 도구는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 기반 테스트 설계 도구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코드 기반 테스트 설계 도구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기능 테스트 수행 도구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성능 테스트 도구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테스트에서 테스트의 대상이 되는 하위 모듈을 호출하고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파라미터를 전달하는 가상의 모듈로 상향식 테스트에 필요한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테스트 스텁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Stub)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드라이버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Driver)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슈트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Suites)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Case)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자동화 도구의 장점에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도구는 테스트를 쉽고 효율적으로 수행할 수 있도록 도와준다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테스트 자동화 도구는 테스트의 정확성을 유지하면서 테스트의 품질 을 향상시킬 수 있도록 도와준다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도구의 사용 방법에 대한 교육 및 학습이 필요하다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결과에 대한 객관적인 평가 기준을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84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SEC_08(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테스트 자동화에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자동화는 테스트 준비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등을 스크립트 형태로 구현한다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도구를 이용하면 통계 작업과 그래프 등 다양한 표시 형태로 테스트 결과를 표시할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엔지니어는 프로젝트를 완전히 이해한 후 테스트를 수행해야 하므로 프로젝트가 완료된 후 투입해야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도구는 다중 플랫폼 호환성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테스트 등 향상된 테스트 품질을 보장한다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91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+mj-ea"/>
              </a:rPr>
              <a:t>SEC_09(</a:t>
            </a:r>
            <a:r>
              <a:rPr lang="ko-KR" altLang="en-US" sz="2400" b="1" dirty="0">
                <a:latin typeface="+mj-ea"/>
              </a:rPr>
              <a:t>결함 관리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활동을 수행함에 있어서 시스템이 고장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(Failure)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일으키게 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(Error)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있는 경우 발생하는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Fault		② Testcase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Mistake		④ Inspection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결함에 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결함은 사용자의 기대 결과와 실제 소프트웨어를 실행했을 때의 결과 간의 차이를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심각도는 우선순위에 따라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High, Medium, Low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분류하기 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에이징은 테스트 진행 시간에 따른 결함 수를 측정한다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결함의 우선순위는 결함의 중요도와 심각도에 따라 결정된다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프로세스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프로세스에 대한 결함 관리 일정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프로세스 등을 확보하여 계획을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수립하는 단계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단계에 속하는가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결함 기록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계획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수정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검토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테스트에서 발견되는 결함을 유형별로 분류할 때 속하지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추세 결함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결함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GUI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결함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332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400" b="1" dirty="0">
                <a:latin typeface="+mj-ea"/>
              </a:rPr>
              <a:t>SEC_09(</a:t>
            </a:r>
            <a:r>
              <a:rPr lang="ko-KR" altLang="en-US" sz="2400" b="1" dirty="0">
                <a:latin typeface="+mj-ea"/>
              </a:rPr>
              <a:t>결함 관리</a:t>
            </a:r>
            <a:r>
              <a:rPr lang="en-US" altLang="ko-KR" sz="2400" b="1" dirty="0">
                <a:latin typeface="+mj-ea"/>
              </a:rPr>
              <a:t>)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심각도를 우선순위에 따라 분류할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“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핵심 요구사항 미구현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장시간 시스템 응답 지연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다운 등과 같이 더 이상 프로세스를 진행할 수 없도록 만드는 결함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High		② Medium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Low		④ Minor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관리 도구의 종류로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Case		② Trac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Mantis		④ Redmine</a:t>
            </a:r>
          </a:p>
        </p:txBody>
      </p:sp>
    </p:spTree>
    <p:extLst>
      <p:ext uri="{BB962C8B-B14F-4D97-AF65-F5344CB8AC3E}">
        <p14:creationId xmlns:p14="http://schemas.microsoft.com/office/powerpoint/2010/main" val="408388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테스트에서 검증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(Verification)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확인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 테스트에서 검증과 확인을 구별하면 찾고자 하는 결함 유형을 명확하게 하는 데 도움이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검증은 소프트웨어 개발 과정을 테스트하는 것이고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확인은 소프트웨어 결과를 테스트 것이다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검증은 작업 제품이 요구 명세의 기능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비기능 요구사항을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얼마나 잘 준수하는지 측정하는 작업이다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검증은 작업 제품이 사용자의 요구에 적합한지 측정하며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은 작업 제품이 개발자의 기대를 충족시키는지를 측정한다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설명의 소프트웨어 테스트의 기본 원칙은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파레토 법칙이 좌우한다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결함의 대부분은 소수의 특정한 모듈에 집중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존재한다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결함은 발생한 모듈에서 계속 추가로 발생할 가능성이 높다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살충제 패러독스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결함 집중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오류 부재의 궤변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완벽한 테스팅은 불가능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테스트에서 오류의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80%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전체 모듈의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20%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발견된다는 법칙은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Brooks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법칙     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Boehm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법칙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Pareto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법칙     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Jackson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법칙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 테스트에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테스트는 프로그램 실행 전에 코드 리뷰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 등을 통해 사전에 오류를 발견하여 예방할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테스트를 반복적으로 실행하여 제품의 신뢰도를 향상시킬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테스팅은 프로그램 개발이 완료된 후 체계적으로 계획하여 실행해야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성공적인 테스트는 아직 발견되지 않은 오류를 찾아내는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829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SEC_10(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애플리케이션의 성능을 측정하기 위한 지표가 아닌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(Reliability)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처리량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(Throughput)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경과 시간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(Turn Around Time)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시간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애플리케이션의 성능을 저하하는 원인이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DB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필요 이상의 많은 데이터를 요청하면 애플리케이션의 성능 저하 현상이 발생할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성능 저하 현상은 커넥션 풀의 크기를 크게 하면 발생하지 않지만 작게 하면 발생할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대량의 파일을 업로드 하거나 다운로드 하여 처리 시간이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길어진 경우 애플리케이션의 성능 저하 현상이 발생할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애플리케이션에 연결된 데이터베이스의 락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 Lock)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인해 애플리케이션의 성능 저하 현상이 발생할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7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애플리케이션의 성능을 측정하는 지표들에 대한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처리량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(Throughput) 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시간 내에 애플리케이션이 처리하는 일의 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응답 시간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Time) 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애플리케이션에 요청을 전달한 시간 부터 응답이 도착할 때까지 걸린 시간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경과 시간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(Turn Around Time):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애플리케이션이 작업을 처리하기 시작한 시간부터 처리가 완료될 때까지 걸린 시간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자원 사용률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(Resource Usage) 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애플리케이션이 의뢰한 작업을 처리하는 동안의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등 의 사용량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설계 시 구축된 플랫폼의 성능 특성 분석에 사용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측정 항목이 아닌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응답시간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(Response Time)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(Utilization)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튜닝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(Server Tuning)</a:t>
            </a:r>
          </a:p>
        </p:txBody>
      </p:sp>
    </p:spTree>
    <p:extLst>
      <p:ext uri="{BB962C8B-B14F-4D97-AF65-F5344CB8AC3E}">
        <p14:creationId xmlns:p14="http://schemas.microsoft.com/office/powerpoint/2010/main" val="2607339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SEC_10(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분석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성능 테스트 도구가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Scouter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JMeter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LoadUI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OpenSTA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가장 큰 차이점은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통신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환경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840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시간 복잡도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O(1)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처리가 불가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알고리즘 입력 데이터 수가 한 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알고리즘 수행시간이 입력 데이터 수와 관계 없이 일정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알고리즘 길이가 입력 데이터보다 작음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데이터를 처리하는데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O(NlogN)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시간이 소요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정렬 알고리즘은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선택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삽입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버블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합병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흐름 그래프가 다음과 같을 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McCabe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Cyclomatic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얼마인가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3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원소를 정렬하는 방법 중 평균 수행시간 복잡도와 최악 수행 시간 복잡도가 모두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 log 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정렬은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삽입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힙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버블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선택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476" y="1761435"/>
            <a:ext cx="1090024" cy="1019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95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-SEC_11(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빅오 표기법에서 효율성이 최악인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O(1)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O(n)</a:t>
            </a:r>
            <a:endParaRPr lang="ko-KR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O(log n) 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O(n²)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O(1) &lt; O(log n) &lt; O(n) &lt; O(n log n) &lt; O(n²) &lt; O(2</a:t>
            </a:r>
            <a:r>
              <a:rPr lang="en-US" altLang="ko-KR" sz="1400" baseline="30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알고리즘을 수행하기 위해 프로세스가 수행하는 연산 횟수를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수치화한 것을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시간 복잡도가 높을수록 알고리즘의 실행시간이 짧고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낮을수록 실행시간이 길어진다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알고리즘의 실행시간이 하드웨어적 성능이나 프로그래밍 언어의 종류에 따라 달라진다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시간이 아닌 명령어의 실행 횟수를 표기한다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44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코드품질 분석 도구 중 정적 분석 도구가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pmd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checkstyle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valMeter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cppcheck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외계인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(Alien Code)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프로그램의 로직이 복잡하여 이해하기 어려운 프로그램을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오래되거나 참고문서 또는 개발자가 없어 유지보수 작업이 어려운 프로그램을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없어 디버깅 과정이 필요 없는 프로그램을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사용자가 직접 작성한 프로그램을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클린 코드 작성 원칙으로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누구든지 쉽게 이해하는 코드 작성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중복이 최대화된 코드 작성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다른 모듈에 미치는 영향 최소화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단순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명료한 코드 작성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다음에서 설명하는 클린 코드 작성 원칙은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번에 한 가지 처리만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최소 단위로 분리한다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다형성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단순성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추상화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의존성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05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SEC_12(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성능 개선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 정적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(Static Analysis)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소스 코드를 실행시키지 않고 분석한다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코드에 있는 오류나 잠재적인 오류를 찾아내기 위한 활동이다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하드웨어적인 방법으로만 코드 분석이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흐름이나 논리 흐름을 분석하여 비정상적인 패턴을 찾을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클린 코드 작성원칙에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중복을 최소화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코드가 다른 모듈에 미치는 영향을 최대화하도록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누구든지 코드를 쉽게 읽을 수 있도록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간단하게 코드를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간결성을 유지하기 위해 사용되는 지침으로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공백을 이용하여 실행문 그룹과 주석을 명확히 구분한다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논리식과 산술식은 괄호와 들여쓰기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(Indentation)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명확히 표현한다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줄을 사용하여 선언부와 구현부를 구별한다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줄에 최대한 많은 문장을 코딩한다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오래되거나 참고문서 또는 개발자가 없어 유지보수 작업이 아주 어려운 프로그램을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Title Code 		② Source Code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Object Code		④ Alien Code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07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 테스트에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테스트는 소프트웨어에 잠재되어 있는 결함을 찾아내는 일련의 행위이다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고객의 요구사항을 만족했는지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Verification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테스트는 오류 검출뿐만 아니라 새로운 오류의 유입도 방지 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테스트를 효과적으로 실행하면 최소한의 시간과 노력으로 많은 결함을 찾을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소프트웨어가 사용자의 요구사항 및 기대 수준 등을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만족하는지 점검하기 위해 애플리케이션 테스트를 진행하려고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완벽한 테스팅은 불가능하다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테스팅은 정황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(Context)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의존한다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파레토 법칙을 적용할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테스트와 위험은 정비례한다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88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목적에 따라 분류했을 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(Stress)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대한 설명으로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고의로 실패를 유도하고 시스템이 정상적으로 복귀 하는지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시스템에 과다 정보량을 부과하여 과부하 시에도 시스템이 정상적으로 작동되는지를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이벤트에 시스템이 응답하는 시간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시간 내에 처리하는 업무량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요구에 시스템이 반응하는 속도 등을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부당하고 불법적인 침입을 시도하여 보안 시스템이 불법적인 침투를 잘 막아내는지 테스트한다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테스트와 동적 테스트에 대한 설명으로 틀린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정적 테스트는 개발한 프로그램을 실행하지 않고 테스트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동적 테스트는 개발한 프로그램을 직접 실행하면서 오류를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찾는 테스트이다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동적 테스트에는 워크스루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검사 등이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테스트는 개발 초기에 결함을 발견함으로써 개발 비용을 낮추는데 도움이 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확인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개발자의 시각에서 테스트를 진행한다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제품이 올바르게 생산되고 있는가를 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명세서대로 만들어졌는지를 중점을 두고 테스트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사용자의 요구사항을 충족시키는가에 중점을 두고 테스트한다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 테스트에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요구사항에 대한 명세를 빠짐없이 테스트 케이스로 만들어 구현하고 있는지 확인하는 테스트는 명세 기반 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테스터의 이전 경험과 기술을 기반으로 수행하는 테스트는 경험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내부의 논리 흐름에 따라 테스트 케이스 작성하고 확인하는 테스트는 구조 기반 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동등 분할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값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기반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기반 등은 명세 기반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96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 fontScale="90000"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3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테스트의 분류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워크스루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(Walkthrough)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인스펙션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(Inspection)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워크스루는 전문가들에 의해 개발자의 작업 내역이 검토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워크스루는 제품 개발자가 주체가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워크스루는 오류 발견과 발견된 오류의 문제 해결에 중점을 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인스펙션은 워크스루를 발전시킨 형태이다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00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테스트와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테스트는 모듈의 논리적인 구조를 체계적으로 점검 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테스트는 프로그램의 구조를 고려하지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케이스에는 일반적으로 시험 조건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결과가 포함되어야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테스트에서 기본 경로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(Basis Path)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흐름 그래프 의 시작 노드에서 종료 노드까지의 서로 독립된 경로로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싸이클을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허용하지 않는 경로를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White Box Testing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Base Path Testing, Boundary Value Analysis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대표적인 기법이다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Source Code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모든 문장을 한 번 이상 수행함으로써 진행된다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안의 작동을 직접 관찰할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산출물의 각 기능별로 적절한 프로그램의 제어 구조에 따라 선택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테스트를 이용하여 발견할 수 있는 오류가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 정상적인 자료를 입력해도 오류 처리를 수행하지 않는 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정상적인 자료를 입력해도 요구된 기능이 제대로 수행되지 않는 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반복 조건을 만족하는데도 루프 내의 문장이 수행되지 않는 경우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경계 값을 입력할 경우 요구된 출력 결과가 나오지 않는 경우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블랙박스 테스트 기법으로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기초 경로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동치 클래스 분해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경계 값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원인 결과 그래프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34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기법에 따른 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평가점수에 따른 성적부여는 다음 표와 같다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구현한 소프트웨어를 경계 값 분석 기법으로 테스트 하고자 할 때 다음 중 테스트 케이스의 입력 값으로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59			② 80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90			④ 101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검사 기법에 해당하는 것으로만 짝지어진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화이트박스 테스트와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화이트박스 테스트의 이해를 위해 논리 흐름도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(Logic Flow Diagram)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데이터를 이용해 실제 프로그램을 실행함으로써 오류를 찾는 동적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(Dynamic Test)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프로그램의 구조를 고려하지 않기 때문에 테스트 케이스는 프로그램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모듈의 요구나 명세를 기초로 결정한다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데이터를 선택하기 위하여 검증 기준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 Coverage)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논리적 구조를 체계적으로 점검하는 구조 테스트로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방식의 종류에는 기초 경로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흐름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루프 검사 등이 있는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 박스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블랙 박스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레드 박스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블루 박스 테스트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449778"/>
              </p:ext>
            </p:extLst>
          </p:nvPr>
        </p:nvGraphicFramePr>
        <p:xfrm>
          <a:off x="551384" y="2420888"/>
          <a:ext cx="18002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평가 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80~100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60~79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0~59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4956514"/>
            <a:ext cx="3474618" cy="6762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7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 모듈을 시험하는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 정확하게 구현되었는지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예정한 기능이 제대로 수행되는지를 점검하는 것이 주 목적인 테스트는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(Integration Test)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 Test)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(System Test)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(Acceptance Test)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단위 테스트를 통해 발견할 수 있는 오류가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알고리즘 오류에 따른 원치 않는 결과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탈출구가 없는 반복문의 사용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모듈 간의 비정상적 상호 작용으로 인한 원치 않는 결과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틀린 계산 수식에 의한 잘못된 결과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(Validation)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 기법 중 개발자의 장소에서 사용자가 개발자 앞에서 행해지며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오류와 사용상의 문제점을 사용자와 개발자가 함께 확인하면서 검사하는 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디버깅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형상 검사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자료구조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알파 검사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베타 테스트와 가장 밀접한 연관이 있는 테스트 단계는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단위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 테스트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통합 테스트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시스템 테스트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66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테스트 관리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단계에 따른 애플리케이션 테스트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 테스팅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(Field Testing)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불리며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 없이 고객의 사용환경에 소프트웨어를 설치하여 검사를 수행하는 인수 검사 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베타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알파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복구 검사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생명주기 모델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모델과 관련한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분석 및 설계 단계를 거치지 않으며 항상 통합 테스트를 중심으로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형태를 이룬다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Perry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제안되었으며 세부적인 테스트 과정으로 구성 되어 신뢰도 높은 시스템을 개발하는데 효과적이다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작업과 검증 작업 사이의 관계를 명확히 들어내 놓은 폭포수 모델의 변형이라고 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폭포수 모델이 산출물 중심이라면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작업과 결과의 검증에 초점을 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개발 단계에 따른 소프트웨어 테스트 종류가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시스템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화이트박스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통합 테스트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937862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46777</TotalTime>
  <Words>4482</Words>
  <Application>Microsoft Office PowerPoint</Application>
  <PresentationFormat>와이드스크린</PresentationFormat>
  <Paragraphs>547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나눔고딕코딩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4. 애플리케이션 테스트 관리-SEC_01(애플리케이션 테스트) 기출 및 출제 예상 문제 </vt:lpstr>
      <vt:lpstr>4. 애플리케이션 테스트 관리-SEC_01(애플리케이션 테스트) 기출 및 출제 예상 문제 </vt:lpstr>
      <vt:lpstr>4. 애플리케이션 테스트 관리-SEC_02(애플리케이션 테스트의 분류) 기출 및 출제 예상 문제 </vt:lpstr>
      <vt:lpstr>4. 애플리케이션 테스트 관리-SEC_02(애플리케이션 테스트의 분류) 기출 및 출제 예상 문제 </vt:lpstr>
      <vt:lpstr>4. 애플리케이션 테스트 관리-SEC_03(테스트 기법에 따른 애플리케이션 테스트) 기출 및 출제 예상 문제 </vt:lpstr>
      <vt:lpstr>4. 애플리케이션 테스트 관리-SEC_03(테스트 기법에 따른 애플리케이션 테스트) 기출 및 출제 예상 문제 </vt:lpstr>
      <vt:lpstr>4. 애플리케이션 테스트 관리-SEC_04(개발 단계에 따른 애플리케이션 테스트) 기출 및 출제 예상 문제 </vt:lpstr>
      <vt:lpstr>4. 애플리케이션 테스트 관리-SEC_04(개발 단계에 따른 애플리케이션 테스트) 기출 및 출제 예상 문제 </vt:lpstr>
      <vt:lpstr>4. 애플리케이션 테스트 관리-SEC_05(통합 테스트) 기출 및 출제 예상 문제 </vt:lpstr>
      <vt:lpstr>4. 애플리케이션 테스트 관리-SEC_05(통합 테스트) 기출 및 출제 예상 문제 </vt:lpstr>
      <vt:lpstr>4. 애플리케이션 테스트 관리- SEC_06(애플리케이션 테스트 프로세스) 출제 예상 문제 </vt:lpstr>
      <vt:lpstr>4. 애플리케이션 테스트 관리- SEC_06(애플리케이션 테스트 프로세스) 출제 예상 문제 </vt:lpstr>
      <vt:lpstr>4. 애플리케이션 테스트 관리- SEC_07(테스트 케이스/테스트 시나리오/테스트 오라클) 기출 및 출제 예상 문제 </vt:lpstr>
      <vt:lpstr>4. 애플리케이션 테스트 관리- SEC_07(테스트 케이스/테스트 시나리오/테스트 오라클) 기출 및 출제 예상 문제 </vt:lpstr>
      <vt:lpstr>4. 애플리케이션 테스트 관리-SEC_08(테스트 자동화 도구) 기출 및 출제 예상 문제 </vt:lpstr>
      <vt:lpstr>4. 애플리케이션 테스트 관리- SEC_08(테스트 자동화 도구) 기출 및 출제 예상 문제 </vt:lpstr>
      <vt:lpstr>4. 애플리케이션 테스트 관리-SEC_09(결함 관리) 기출 및 출제 예상 문제 </vt:lpstr>
      <vt:lpstr>4. 애플리케이션 테스트 관리-SEC_09(결함 관리) 기출 및 출제 예상 문제 </vt:lpstr>
      <vt:lpstr>4. 애플리케이션 테스트 관리- SEC_10(애플리케이션 성능 분석) 출제 예상 문제 </vt:lpstr>
      <vt:lpstr>4. 애플리케이션 테스트 관리- SEC_10(애플리케이션 성능 분석) 출제 예상 문제 </vt:lpstr>
      <vt:lpstr>4. 애플리케이션 테스트 관리-SEC_11(복잡도) 기출 및 출제 예상 문제 </vt:lpstr>
      <vt:lpstr>4. 애플리케이션 테스트 관리-SEC_11(복잡도) 기출 및 출제 예상 문제 </vt:lpstr>
      <vt:lpstr>4. 애플리케이션 테스트 관리-SEC_12(애플리케이션 성능 개선) 기출 및 출제 예상 문제 </vt:lpstr>
      <vt:lpstr>4. 애플리케이션 테스트 관리- SEC_12(애플리케이션 성능 개선) 기출 및 출제 예상 문제 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장준호</cp:lastModifiedBy>
  <cp:revision>8066</cp:revision>
  <dcterms:created xsi:type="dcterms:W3CDTF">2019-09-27T03:30:23Z</dcterms:created>
  <dcterms:modified xsi:type="dcterms:W3CDTF">2024-07-22T11:51:54Z</dcterms:modified>
</cp:coreProperties>
</file>