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1594" r:id="rId3"/>
    <p:sldId id="1817" r:id="rId4"/>
    <p:sldId id="1818" r:id="rId5"/>
    <p:sldId id="1824" r:id="rId6"/>
    <p:sldId id="1825" r:id="rId7"/>
    <p:sldId id="1830" r:id="rId8"/>
    <p:sldId id="1831" r:id="rId9"/>
    <p:sldId id="1837" r:id="rId10"/>
    <p:sldId id="1838" r:id="rId11"/>
    <p:sldId id="1844" r:id="rId12"/>
    <p:sldId id="1845" r:id="rId13"/>
    <p:sldId id="1854" r:id="rId14"/>
    <p:sldId id="1855" r:id="rId15"/>
    <p:sldId id="1860" r:id="rId16"/>
    <p:sldId id="1861" r:id="rId17"/>
    <p:sldId id="1862" r:id="rId18"/>
    <p:sldId id="1866" r:id="rId19"/>
    <p:sldId id="18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  <p15:guide id="8" pos="35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151" autoAdjust="0"/>
    <p:restoredTop sz="94622" autoAdjust="0"/>
  </p:normalViewPr>
  <p:slideViewPr>
    <p:cSldViewPr showGuides="1">
      <p:cViewPr varScale="1">
        <p:scale>
          <a:sx n="38" d="100"/>
          <a:sy n="38" d="100"/>
        </p:scale>
        <p:origin x="77" y="1032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  <p:guide pos="352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ko-KR" altLang="en-US" sz="4400" dirty="0">
                <a:latin typeface="+mj-ea"/>
                <a:ea typeface="+mj-ea"/>
              </a:rPr>
              <a:t>과목</a:t>
            </a:r>
            <a:r>
              <a:rPr lang="en-US" altLang="ko-KR" sz="4400" dirty="0">
                <a:latin typeface="+mj-ea"/>
                <a:ea typeface="+mj-ea"/>
              </a:rPr>
              <a:t>-</a:t>
            </a:r>
            <a:r>
              <a:rPr lang="ko-KR" altLang="en-US" sz="4400" dirty="0">
                <a:latin typeface="+mj-ea"/>
                <a:ea typeface="+mj-ea"/>
              </a:rPr>
              <a:t>데이터베이스 구축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>
                <a:latin typeface="+mj-ea"/>
                <a:ea typeface="+mj-ea"/>
              </a:rPr>
              <a:t>(Part 1. </a:t>
            </a:r>
            <a:r>
              <a:rPr lang="ko-KR" altLang="en-US" sz="3000" dirty="0">
                <a:latin typeface="+mj-ea"/>
                <a:ea typeface="+mj-ea"/>
              </a:rPr>
              <a:t>논리 데이터베이스 설계 </a:t>
            </a:r>
            <a:r>
              <a:rPr lang="en-US" altLang="ko-KR" sz="3000" dirty="0">
                <a:latin typeface="+mj-ea"/>
                <a:ea typeface="+mj-ea"/>
              </a:rPr>
              <a:t>– Ⅰ)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SEC_04(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(Attribute)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(Attribute))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자동차를 개체로 나타낼 때 일반 속성에 해당하지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총 판매액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제조일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자동차명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연비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096000" y="1070701"/>
            <a:ext cx="568863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0324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SEC_05(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(Relationship)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(Relationship))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집합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각 원소는 개체 집합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원소 여러 개와 대응하고 있지만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집합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각 원소는 개체 집합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원소 한 개와 대응하는 관계를 의미하는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1:1		② 1:N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N:M		④ 1:0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관계의 종류에 대한 설명으로 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 관계는 두 개체 간의 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 관계를 표현하는 것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배타 관계는 개체가 둘 이상의 다른 개체의 합집합 또는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교집합과 관계를 갖는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관계는 두 개체들 간에 두 번 이상의 종속 관계가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발생하는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재귀 관계는 하나의 개체가 여러 개체와 관계를 갖는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관계는 처리하는 업무 형태에 따라 종속 관계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관계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재귀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배타 관계 등이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096000" y="1070701"/>
            <a:ext cx="5688632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집합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각 원소는 개체 집합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원소 여러 개와 대응 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집합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각 원소도 개체 집합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원소 여러 개와 대응하는 관계를 의미하는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1:0		② 1:1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1:N		④ N:M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관계의 종류에 해당하지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 관계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재귀 관계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관계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관계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6247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SEC_05(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(Relationship)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(Relationship))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설명이 의미하는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관계는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An entity in an entity set A is associated with any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number of entities in an entity set B, and an entity in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B is associated with any number of entities in A.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 to one		② one to many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many to one		④ many to many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표기 기호 중 필수를 나타내는 기호는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		② &lt;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&gt;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096000" y="1070701"/>
            <a:ext cx="5688632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배타 관계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(Exclusive Relationship)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 중 옳지 않은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개체의 속성이나 구분자를 기준으로 개체의 특성을 분할하는 관계이다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관계와 배타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관계로 구분한다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관계는 하위 개체들 중 속성이나 구분자 조건에 따라 여러 개의 개체를 선택할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관계는 하나 이상의 개체를 선택할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985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SEC_06(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(Identifier)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(Identifier))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식별자를 대표성 여부로 분류했을 경우 해당하는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식별자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식별자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주 식별자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보조 식별자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단일 식별자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복합 식별자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원조 식별자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대리 식별자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주 식별자와 보조 식별자에 대한 설명으로 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 식별자는 개체의 대표성을 나타내는 유일한 식별자이다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보조 식별자는 주 식별자를 대신하여 보조적으로 개체를 식별 할 수 있는 속성이다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 식별자는 개체를 유일하게 식별하지만 보조 식별자는 식별 하지 못한다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 식별자는 개체 하나에 한 개인 반면 보조 식별자는 하나 이상일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096000" y="1070701"/>
            <a:ext cx="5688632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주 식별자의 특징이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최대성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불변성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유일성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식별자에 대한 설명으로 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식별자는 자신의 개체 타입 내에서 스스로 생성되어 존재하는 식별자이다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식별자는 다른 개체와의 관계에 의해 주 식별자 속성을 상속 받아 자신의 속성에 포함되는 식별자이다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식별자는 주 식별자의 구성이 한 가지 속성으로만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이루어진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식별자는 두 개 이상의 속성으로 구성된 식별자이다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식별자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복합 식별자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68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SEC_06(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(Identifier)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(Identifier))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후보 식별자에 대한 설명으로 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후보 식별자는 개체에서 각 인스턴스를 유일하게 식별할 수 있는 속성 또는 속성 집합이다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개체에는 한 개 이상의 후보 식별자가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후보 식별자는 널 값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(NULL Value)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후보 식별자의 데이터는 자주 변경되지 않아야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096000" y="1070701"/>
            <a:ext cx="568863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0462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SEC_07(E-R(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(E-R(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(ER)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모델에 대한 설명으로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E-R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다이어그램으로 표현하며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P. Chen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제안했다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일대일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(1:1)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유형만을 표현할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개체 타입과 이들 간의 관계 타입을 이용해 현실 세계를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개념적으로 표현한 방법이다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E-R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모델을 그래프 방식으로 표현한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모델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(E-R Model)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개체와 개체 간의 관계를 도식화한다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개체 집합을 사각형으로 표시한다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관계를 다이아몬드로 표시한다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멤버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(Owner-Member)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관계라고도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096000" y="1070701"/>
            <a:ext cx="5688632" cy="425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관계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(E-R)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모델에 대한 설명으로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고려하여 제작하지 않는다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개체는 마름모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속성은 사각형을 이용하여 표현한다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개념적 데이터베이스 단계에서 제작된다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E-R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모델의 기본적인 아이디어를 시각적으로 가장 잘 나타낸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E-R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모델에서 다중값 속성의 표기법은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마름모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사각형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이중 타원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 링크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092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SEC_07(E-R(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(E-R(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모델의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다이어그램에서 사용되는 기호와 그 의미의 연결이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사각형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타입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삼각형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타입과 속성을 연결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마름모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타입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학생과 학교 개체 간의 학적 관계를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다이어그램으로 옳게 표현한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096000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사람과 도시 사이의 거주 관계에서 사람은 반드시 하나의 도시 에 거주해야만 하며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도시에는 다수의 사람이 거주한다고 할 때 이를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다이어그램으로 정확히 표현한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	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				④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E-R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모델의 표현 방법으로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개체 타입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사각형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 타입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마름모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오각형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4509120"/>
            <a:ext cx="2304256" cy="38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5165948"/>
            <a:ext cx="2304256" cy="3443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5756713"/>
            <a:ext cx="2304256" cy="3225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9" y="6325851"/>
            <a:ext cx="2304256" cy="3479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188680"/>
            <a:ext cx="705262" cy="116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1" y="2188680"/>
            <a:ext cx="742816" cy="116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3479077"/>
            <a:ext cx="735630" cy="12460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1" y="3479077"/>
            <a:ext cx="766215" cy="12460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011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SEC_07(E-R(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(E-R(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(E-R)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모델의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엔티티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속성으로 묘사한다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E-R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모델에서 엔티티는 실세계에서 개념적 또는 물리적으로 존재하는 실제 사용을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E-R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모델에서 속성은 엔티티를 묘사하는 데 사용될 수 있는 특성을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E-R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모델에서 관계는 속성들에 대한 관계 표현이다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096000" y="1070701"/>
            <a:ext cx="568863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B9668-5BDF-4F1F-ACDE-0E6F67F87796}"/>
              </a:ext>
            </a:extLst>
          </p:cNvPr>
          <p:cNvSpPr txBox="1"/>
          <p:nvPr/>
        </p:nvSpPr>
        <p:spPr>
          <a:xfrm>
            <a:off x="6096000" y="962842"/>
            <a:ext cx="5688632" cy="360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어느 신용카드 회사에서 고객과 고객이 발급받은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신용카드 간의 관계를 나타내는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이에 대한 설명 중 부적합한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신용카드를 발급 받지 않은 고객은 존재할 수 없다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고객이 없는 신용카드는 발급될 수 없다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고객과 신용카드 간의 카드발급 관계는 일대일 관계이다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한 사람의 고객에는 반드시 하나의 신용카드만 발급된다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D216732-BF28-4582-B511-D285B17A4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1971267"/>
            <a:ext cx="979815" cy="12417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493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SEC_08(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 모델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 모델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다음의 논리적인 데이터 모델에서 데이터 간의 관계를 기본키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(Primary Key)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이를 참조하는 외래키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(Foreign Key)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표현하는 데이터 모델은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 모델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데이터 모델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계층적 모델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데이터 모델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 집합에 대한 속성 관계를 표현하기 위해 개체를 테이블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(Table)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사용하고 개체 집합들 사이의 관계를 공통 속성으로 연결하는 독립된 형태의 데이터 모델은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망 데이터 모델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계층 데이터 모델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관계 데이터 모델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객체지향 데이터 모델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096000" y="1070701"/>
            <a:ext cx="5688632" cy="586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다이어그램은 대학교에서 어떤 학과가 어느 단과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대학에 소속되는지의 관계를 모델링 한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아래 다이어그램 을 관계 모델의 릴레이션으로 표현한 것들 중 가장 적합한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릴레이션 표현에서 밑줄 친 애트리뷰트는 기본키를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학과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학과이름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단과대학명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대학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단과대학명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학장이름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학과이름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대학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단과대학명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학장이름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소속학과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학과이름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단과대학명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학장이름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대학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단과대학명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학장이름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소속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학과코드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단과대학명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560" y="2405570"/>
            <a:ext cx="1967672" cy="14793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346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SEC_08(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 모델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456040" y="1070701"/>
            <a:ext cx="5688632" cy="360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관계형 데이터 모델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영문의 괄호에 적합한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Database System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Database management systems that process data from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the perspective of a (   ) structure use a set of two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dimensional tables to represent the logical 	relationships among the records of a user's files.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Hierarchical Database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Network Database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Relational Database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Object-oriented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096000" y="1070701"/>
            <a:ext cx="568863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F59D6A-6B82-41AE-9C6A-0C87D6FAA21E}"/>
              </a:ext>
            </a:extLst>
          </p:cNvPr>
          <p:cNvSpPr/>
          <p:nvPr/>
        </p:nvSpPr>
        <p:spPr>
          <a:xfrm>
            <a:off x="407368" y="1070701"/>
            <a:ext cx="6096000" cy="39351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다이어그램에 대한 설명 중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사람 개체의 기본키는 주민번호이다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사람과 도시 사이의 거주지 관계는 다 대 다 관계이다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거주지 관계를 관계 데이터 모델로 표현할 때 별도의 릴레이션 으로 모델링 하는 것이 일반적이다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출생지 관계를 관계 데이터 모델로 표현할 때 별도의 릴레이션 으로 모델링 한다면 기본키는 주민번호와 도시 이름이 되어야 한다</a:t>
            </a:r>
            <a:endParaRPr lang="ko-KR" altLang="en-US" sz="140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BFA7F0E-7696-4106-8833-E94601091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2" y="1561552"/>
            <a:ext cx="4319190" cy="143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75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데이터베이스에서 개념적 설계 단계에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산출물로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E-R Diagram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만들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독립적인 개념 스키마를 설계한다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인터페이스를 설계 및 작성한다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설계 단계의 앞 단계에서 수행된다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데이터베이스를 설계하는 전 단계로서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모델링 이라 불리는 데이터베이스 설계 단계는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개념적 데이터베이스 설계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논리적 데이터베이스 설계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정보 모델링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데이터베이스 구현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 단계와 그 단계에서 수행되는 결과의 연결이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개념적 설계 단계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모델링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물리적 설계 단계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맞는 물리적 구조설계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논리적 설계 단계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독립적인 논리 스키마 설계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구현 단계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 DDL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스키마 작성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데이터베이스 설계에 대한 설명으로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설계의 목적은 효율적인 방법으로 데이터를 저장하는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트랜잭션 처리량과 응답시간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 용량 등을 고려해야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레코드의 형식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경로와 같은 정보를 사용하여 설계한다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트랜잭션의 인터페이스를 설계하며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 및 데이터 타입들 간의 관계로 표현한다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082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논리적 설계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(Logical Design)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단계에서 수행 하는 작업이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 집중의 분석 및 설계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논리적 데이터베이스 구조로 매핑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(mapping)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인터페이스 설계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스키마의 평가 및 정제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 시 물리적 설계 단계에서 수행하는 사항이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레코드 양식 설계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레코드 집중의 분석 및 설계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접근 경로 설계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목표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맞는 스키마 설계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 단계 중 물리적 설계 시 고려 사항으로 적절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스키마의 평가 및 정제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응답 시간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저장 공간의 효율화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트랜잭션 처리량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 단계 중 저장 레코드 양식 설계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 집중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분석 및 설계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경로 설계와 관계되는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설계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요구 조건 분석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개념적 설계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물리적 설계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90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설계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데이터베이스 구조의 기본 데이터 단위인 저장 레코드 의 양식을 설계할 때 고려 사항이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타입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데이터 값의 분포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트랜잭션 모델링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접근 빈도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5134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개념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개념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Model)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개념으로 가장 적절한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현실 세계의 데이터 구조를 컴퓨터 세계의 데이터 구조로 기술하는 개념적인 도구이다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세계의 데이터 구조를 현실 세계의 데이터 구조로 기술 하는 개념적인 도구이다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현실 세계의 특정한 한 부분의 표현이다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 세계의 데이터 구조를 현실 세계의 데이터 구조로 기술 하는 개념적인 도구이다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모델에 표시해야 할 요소로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데이터 구조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출력 구조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연산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제약 조건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가장 작은 논리적 단위로서 파일 구조상의 데이터 항목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데이터 필드에 해당하는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Tuple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Relation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Domain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Attribute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모델에 표시할 요소 중 데이터베이스에 표현될 대상으로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서의 개체 타입과 개체 타입들 간의 관계를 기술한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Structure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Operations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Constraints	④ Mapping</a:t>
            </a:r>
          </a:p>
        </p:txBody>
      </p:sp>
    </p:spTree>
    <p:extLst>
      <p:ext uri="{BB962C8B-B14F-4D97-AF65-F5344CB8AC3E}">
        <p14:creationId xmlns:p14="http://schemas.microsoft.com/office/powerpoint/2010/main" val="227050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개념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86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개념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 중 데이터 구조에 따라 개념 세계나 컴퓨터 세계에서 실제로 표현된 값들을 처리하는 작업을 의미하는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Relation	② Data Structure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Constraint	④ Operation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모델에 대한 다음 설명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 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안에 공통으로 들어갈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내용으로 가장 타당한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모델은 일반적으로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구성 요소를 포함하고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논리적으로 표현된 데이터 구조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둘째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구조에서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허용될 수 있는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    ),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셋째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구조와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   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에서의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조건에 대한 명세를 기술한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연산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속성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도메인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77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(Entity))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관한 사항으로 다음에서 설명하는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This is a "thing" in the real world an independent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existence, It may be an object with a physical existence(a 	particular person, car, house, or employee) 	or an object with 	a conceptual existence(a company, a job, or a university 	course).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entity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view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relationship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개체에 대한 설명으로 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개체는 사람이 생각하는 개념이나 정보 단위 같은 현실 세계의 대상체를 말한다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개체는 유일한 식별자에 의해 식별이 가능해야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개체는 다른 개체와 하나 이상의 관계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(Relationship)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개체에는 속성이 포함되어 있지 않아도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개체 선정 방법에 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업무와 관련해서 설명한 업무 기술서를 이용한다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DFD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의해 업무를 재정의한 경우 관련 개체를 찾는다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현업의 장표를 활용한다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현업 담당자와의 인터뷰를 활용한다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개체명 지정 방법에 대한 설명으로 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현업에서 사용하는 용어를 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개체명은 유일해야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가능하면 약어를 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가능하면 단수 명사를 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0038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(Entity))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구성 요소 중 개체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(Entity)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적합하지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속성들이 가질 수 있는 모든 값들의 집합이다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표현하려고 하는 현실 세계의 대상체이다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무형의 정보로서 서로 연관된 몇 개의 속성으로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파일의 레코드에 대응하는 것으로 어떤 정보를 제공하는 역할 을 수행한다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What is the entity type definition correctly?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 set of attributes that have the same entities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 set of entities that have the same domains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 set of attributes that have the same domains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 set of entities that have the same attributes</a:t>
            </a:r>
          </a:p>
        </p:txBody>
      </p:sp>
    </p:spTree>
    <p:extLst>
      <p:ext uri="{BB962C8B-B14F-4D97-AF65-F5344CB8AC3E}">
        <p14:creationId xmlns:p14="http://schemas.microsoft.com/office/powerpoint/2010/main" val="3652283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데이터베이스 설계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SEC_04(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(Attribute)</a:t>
            </a:r>
            <a:r>
              <a:rPr lang="en-US" altLang="ko-KR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모델의 구성 요소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(Attribute))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속성에 대한 설명으로 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속성은 데이터베이스를 구성하는 가장 큰 논리적 단위이다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속성은 개체를 구성하는 항목이다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구조상의 데이터 필드에 해당한다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속성의 수를 디그리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(Degree)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차수라고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속성의 특성에 따른 분류에 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속성은 업무로부터 추출한 모든 속성이다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속성은 데이터 모델링을 위해 업무를 규칙화하려고 속성 을 새로 만들거나 변형하여 정의하는 속성이다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파생 속성은 다른 속성에 영향을 받아 발생하는 속성으로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보통 계산된 값이 파생 속성에 해당된다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외래키 속성은 개체와의 관계에서 포함된 속성이다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096000" y="1070701"/>
            <a:ext cx="5688632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속성을 개체 구성 방식에 따라 분류할 경우 포함되지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기본키 속성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외래키 속성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일반 속성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파생 속성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속성명 지정 원칙에 대한 설명으로 가장 옳지 않은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업무에서 사용하는 이름을 부여한다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속성명은 서술식으로 지정해도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약어 사용은 가급적 자제한다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개체명은 속성명으로 사용할 수 없다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9730621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49945</TotalTime>
  <Words>3033</Words>
  <Application>Microsoft Office PowerPoint</Application>
  <PresentationFormat>와이드스크린</PresentationFormat>
  <Paragraphs>406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나눔고딕코딩</vt:lpstr>
      <vt:lpstr>맑은 고딕</vt:lpstr>
      <vt:lpstr>Arial</vt:lpstr>
      <vt:lpstr>Calibri</vt:lpstr>
      <vt:lpstr>Calibri Light</vt:lpstr>
      <vt:lpstr>027TGp_edu_biz_gr</vt:lpstr>
      <vt:lpstr>PowerPoint 프레젠테이션</vt:lpstr>
      <vt:lpstr>논리 데이터베이스 설계-SEC_01(데이터베이스 설계) 기출 문제 </vt:lpstr>
      <vt:lpstr>논리 데이터베이스설계-SEC_01(데이터베이스 설계) 기출 문제 </vt:lpstr>
      <vt:lpstr>논리 데이터베이스설계-SEC_01(데이터베이스 설계) 기출 문제 </vt:lpstr>
      <vt:lpstr>논리 데이터베이스 설계-SEC_02(데이터 모델의 개념) 기출 문제 </vt:lpstr>
      <vt:lpstr>논리 데이터베이스 설계-SEC_02(데이터 모델의 개념) 기출 문제 </vt:lpstr>
      <vt:lpstr>논리 데이터베이스 설계-SEC_03(데이터 모델의 구성 요소-개체(Entity)) 기출 문제 및 출제 예상 문제</vt:lpstr>
      <vt:lpstr>논리 데이터베이스 설계-SEC_03(데이터 모델의 구성 요소-개체(Entity)) 기출 문제 및 출제 예상 문제</vt:lpstr>
      <vt:lpstr>논리 데이터베이스 설계-SEC_04(데이터 모델의 구성 요소-속성(Attribute)) 출제 예상 문제</vt:lpstr>
      <vt:lpstr>논리 데이터베이스 설계-SEC_04(데이터 모델의 구성 요소-속성(Attribute)) 출제 예상 문제</vt:lpstr>
      <vt:lpstr>논리 데이터베이스 설계-SEC_05(데이터 모델의 구성 요소-관계(Relationship)) 출제 예상 문제</vt:lpstr>
      <vt:lpstr>논리 데이터베이스 설계-SEC_05(데이터 모델의 구성 요소-관계(Relationship)) 출제 예상 문제</vt:lpstr>
      <vt:lpstr>논리 데이터베이스 설계-SEC_06(식별자(Identifier)) 출제 예상 문제</vt:lpstr>
      <vt:lpstr>논리 데이터베이스 설계-SEC_06(식별자(Identifier)) 출제 예상 문제</vt:lpstr>
      <vt:lpstr>논리 데이터베이스 설계-SEC_07(E-R(개체-관계) 모델)) 기출 및 출제 예상 문제</vt:lpstr>
      <vt:lpstr>논리 데이터베이스 설계-SEC_07(E-R(개체-관계) 모델)) 기출 및 출제 예상 문제</vt:lpstr>
      <vt:lpstr>논리 데이터베이스 설계-SEC_07(E-R(개체-관계) 모델)) 기출 및 출제 예상 문제</vt:lpstr>
      <vt:lpstr>논리 데이터베이스 설계-SEC_08(관계형 데이터 모델) 기출 및 출제 예상 문제</vt:lpstr>
      <vt:lpstr>논리 데이터베이스 설계-SEC_08(관계형 데이터 모델) 기출 및 출제 예상 문제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장준호</cp:lastModifiedBy>
  <cp:revision>8582</cp:revision>
  <dcterms:created xsi:type="dcterms:W3CDTF">2019-09-27T03:30:23Z</dcterms:created>
  <dcterms:modified xsi:type="dcterms:W3CDTF">2024-07-22T12:19:09Z</dcterms:modified>
</cp:coreProperties>
</file>