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343" r:id="rId2"/>
    <p:sldId id="1344" r:id="rId3"/>
    <p:sldId id="1358" r:id="rId4"/>
    <p:sldId id="1359" r:id="rId5"/>
    <p:sldId id="1374" r:id="rId6"/>
    <p:sldId id="1375" r:id="rId7"/>
    <p:sldId id="1390" r:id="rId8"/>
    <p:sldId id="1391" r:id="rId9"/>
    <p:sldId id="1392" r:id="rId10"/>
    <p:sldId id="1393" r:id="rId11"/>
    <p:sldId id="1398" r:id="rId12"/>
    <p:sldId id="1412" r:id="rId13"/>
    <p:sldId id="1413" r:id="rId14"/>
    <p:sldId id="142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32001-D199-4CA1-8678-4E1C04AA1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16DA53-926A-4E6F-8CC4-70C7B777E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970C7D-0172-4E50-BC92-323E6FDCC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D2B-B6EC-43D2-9842-262AA6E80A1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B122E-8C8D-4024-90A8-29A5640D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55DB2-A1EB-41A7-814E-C1BE762F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B26C-207C-4683-9110-3E2896727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08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7C779-3581-47DA-88DE-D07731D8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C96125-B8D2-4A4F-BE72-69A1B22B2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9C1E7-28DE-4F43-B269-97A513E6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D2B-B6EC-43D2-9842-262AA6E80A1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05B50-E570-4280-A1FB-DEAB54B4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5FA9F-B60E-47A1-B61C-1116049B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B26C-207C-4683-9110-3E2896727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0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6E1B25-A122-4FE9-B609-7B5658737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888206-3FFA-4178-B7FE-40FB67721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A416B-D765-4FBB-807A-B0B4F01A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D2B-B6EC-43D2-9842-262AA6E80A1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F6DAA-F74E-43A5-B112-E24454CB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4060C-8D67-45BA-BB31-AD20FFF5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B26C-207C-4683-9110-3E2896727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93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D3C4-0D97-4B5F-A5E4-EFFBA7C2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95A40-20A4-4A8E-8D69-7C51DB3B4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67C4C-9AF6-4898-8CCC-161F133B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D2B-B6EC-43D2-9842-262AA6E80A1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630D0-2F04-4630-8A29-EA45C390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81AC0-5F3E-4AF4-8B51-546F9400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B26C-207C-4683-9110-3E2896727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17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195DF-2D9A-45AD-AACF-D747A2F8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910468-6D60-4A40-B24A-F8537F4E2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E23214-D001-4235-A3E1-A45FC119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D2B-B6EC-43D2-9842-262AA6E80A1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E9ADD-D45E-441D-931F-A6FFCA61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898F4-4773-41CC-8BA0-6B351E40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B26C-207C-4683-9110-3E2896727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77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B59ED-977C-4ECD-81F1-4BAD78DA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866890-0C5F-490A-9EB9-E83618098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DCCC4A-C943-4285-A884-612A6E4DE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92C6E2-F32A-4B4F-8CC9-EC85058D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D2B-B6EC-43D2-9842-262AA6E80A1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8DE2F0-1A60-4507-B584-858CD3DD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7D1190-D7CA-4E10-9D9A-E55D814A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B26C-207C-4683-9110-3E2896727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33844-6616-4A74-8946-D152DEDCE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ACF53-E397-46E9-BCA3-1FAE4DD03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CCCD32-1E46-4774-97F5-B3C292437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986ED0-FB98-4B3D-AB9D-4FFCD061B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ABB816-47CC-41FB-8021-DC4D7C979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2CBA4E-9DDC-460F-8535-5243F99D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D2B-B6EC-43D2-9842-262AA6E80A1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001D86-DADE-4612-B353-7DDF601C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328036-3A2F-4031-B031-9EF6F327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B26C-207C-4683-9110-3E2896727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34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CF242-F959-481E-9FFB-FF085B00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39F60-EE11-4C5A-A52D-449D9B22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D2B-B6EC-43D2-9842-262AA6E80A1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1B7FA1-0C5D-45FA-A885-E388F311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46E86B-2836-4708-859B-03CCEF20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B26C-207C-4683-9110-3E2896727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74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F83D22-67DC-47F4-87E2-F7EB6502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D2B-B6EC-43D2-9842-262AA6E80A1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921B80-3CEB-44E3-9129-E8721787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81DA8C-30A1-4E47-9861-C8EB6E88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B26C-207C-4683-9110-3E2896727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62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CE9F8-FD49-4C0D-9F16-BA10955BB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F93279-B3F4-408C-B1A8-0F7CBD3A7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E26756-77A1-4125-B78C-CC0DE02B0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CBFF87-C4C6-4489-888E-024CC2F8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D2B-B6EC-43D2-9842-262AA6E80A1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16897-0D93-4D1C-AEB4-F8ED9977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4D08E-8A90-4A6B-BE76-28B5B1CD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B26C-207C-4683-9110-3E2896727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60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2895E-7037-4A17-BE89-203562A7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DA59AF-5553-4796-B7CF-15B802EAF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7B1362-832E-454A-8063-31EF1EE81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81105D-B620-4BB5-AC14-92F28C88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D2B-B6EC-43D2-9842-262AA6E80A1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D9EB4B-56E8-4EE3-8E9B-855BEDF5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8B844-CFB4-405E-B2A5-18904D62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B26C-207C-4683-9110-3E2896727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9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11FE12-A1B8-4FAF-B9B6-89A30BD3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C54257-BE7C-45B5-83DB-735A5040A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D528E-29D9-4299-B5EF-52131CC5D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51D2B-B6EC-43D2-9842-262AA6E80A1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21103D-BFFF-4909-9267-E9F5BE34F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31ECC-D9F7-4DDC-8DC4-1BCCB5F89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B26C-207C-4683-9110-3E2896727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5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ko-KR" altLang="en-US" sz="2800" b="1" dirty="0">
                <a:latin typeface="+mj-ea"/>
              </a:rPr>
              <a:t>소프트웨어 생명주기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기출문제 확인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공학의 기본 원칙이라고 볼 수 없는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높은 소프트웨어 상품 개발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지속적인 검증 시행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결과에 대한 명확한 기록 유지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최대한 많은 인력 투입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폭포수 모형의 특징으로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중 발생한 요구사항을 쉽게 반영할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순차적인 접근방법을 이용한다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단계적 정의와 산출물이 명확하다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모형의 적용 경험과 성공사례가 많다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생명 주기 모형 중 고전적 생명 주기 모형으로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선형 순차적 모델이라고도 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타당성 검토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유지보수의 단계를 통해 소프트웨어를 개발하는 모형은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폭포수 모형           ② 애자일 모형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컴포넌트 기반 방법론  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6GT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프로토타입을 지속적으로 발전시켜 최종 소프트웨어 개발까지 이르는 개발 방법으로 위험관리가 중심인 소프트웨어 생명 주기 모형은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나선형 모형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델파이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모형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폭포수 모형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기능점수 모형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07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기출문제 확인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분석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사전에서 자료의 반복을 의미하는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②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()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{}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[]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사전에서 자료의 생략을 의미하는 기호는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{}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②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**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설계에서 요구사항 분석에 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무엇을 해야 하는가를 추적하여 요구사항 명세를 작성하는 작업이다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요구를 추출하여 목표를 정하고 어떤 방식으로 해결할 것인지 결정하는 단계이다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시스템이 사용되는 동안 발견되는 오류를 정리하는 단계이다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개발의 출발점이면서 실질적인 첫 번째 단계이다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947648" cy="677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ko-KR" altLang="en-US" sz="2800" b="1" dirty="0">
                <a:latin typeface="+mj-ea"/>
              </a:rPr>
              <a:t>요구사항 분석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기출문제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12672" y="1070701"/>
            <a:ext cx="5096666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흐름도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(DFD)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각 요소 별 표기 형태의 연결이 옳지 않은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Process 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Flow: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화살표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Store: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삼각형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Terminator: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사각형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1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59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기출문제 확인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분석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(CASE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HIPO))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SoftTech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사에서 개발한 것으로 구조적 요구 분석을 하기 위해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 다이어그램을 채택한 자동화 도구는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SREM		② PSL/PSA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HIPO		④ SADT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HIPO(Hierarchy Input Process Output)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거리가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소프트웨어 개발을 위한 문서화 도구이다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HIPO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차트 종류에는 가시적 도표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총체적 도표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세부적 도표가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기능과 자료의 의존관계를 동시에 표현할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보기 쉽고 이해하기 쉽다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CASE(Computer Aided Software Engineering)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주요 기능으로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S/W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라이프 사이클 전 단계의 연결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그래픽 지원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다양한 소프트웨어 개발 모형 지원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언어 번역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947648" cy="677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요구사항 확인 </a:t>
            </a:r>
            <a:r>
              <a:rPr lang="en-US" altLang="ko-KR" sz="2800" b="1" dirty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요구사항 분석</a:t>
            </a:r>
            <a:r>
              <a:rPr lang="en-US" altLang="ko-KR" sz="2800" b="1" dirty="0">
                <a:latin typeface="+mj-ea"/>
              </a:rPr>
              <a:t>(CASE</a:t>
            </a:r>
            <a:r>
              <a:rPr lang="ko-KR" altLang="en-US" sz="2800" b="1" dirty="0">
                <a:latin typeface="+mj-ea"/>
              </a:rPr>
              <a:t>와 </a:t>
            </a:r>
            <a:r>
              <a:rPr lang="en-US" altLang="ko-KR" sz="2800" b="1" dirty="0">
                <a:latin typeface="+mj-ea"/>
              </a:rPr>
              <a:t>HIPO) </a:t>
            </a:r>
            <a:r>
              <a:rPr lang="ko-KR" altLang="en-US" sz="2800" b="1" dirty="0">
                <a:latin typeface="+mj-ea"/>
              </a:rPr>
              <a:t>기출문제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12672" y="1070701"/>
            <a:ext cx="5096666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HIPO(Hierarchy Input Process Output)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옳지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HIPO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다이어그램에는 가시적 도표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(Visual Table of Contents),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총체적 다이어그램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(Overview Diagram),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세부적 다이어그램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(Detail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Diagram)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세 종류가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가시적 도표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(Visual Table of Contents)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시스템에 있는 어떤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특별한 기능을 담당하는 부분의 입력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출력에 대한 전반적인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제공한다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HIPO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다이어그램은 분석 및 설계 도구로서 사용된다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HIPO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시스템의 설계나 시스템 문서화용으로 사용되고 있는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시스템 모델은 입력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출력으로 구성된다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구성하는 기능을 기술한 것으로 입력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출력을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기술하는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HIPO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패키지에 해당하는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Overview Diagram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Detail Diagram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Visual Table of Contents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Index Diagram</a:t>
            </a:r>
          </a:p>
        </p:txBody>
      </p:sp>
    </p:spTree>
    <p:extLst>
      <p:ext uri="{BB962C8B-B14F-4D97-AF65-F5344CB8AC3E}">
        <p14:creationId xmlns:p14="http://schemas.microsoft.com/office/powerpoint/2010/main" val="3686360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76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기출문제 확인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(UML(Unified Modeling Language))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아래의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UML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모델에서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클래스와 각 클래스의 관계로 옳은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추상화 관계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의존 관계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일반화 관계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 관계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UML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기본구성 요소가 아닌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Things		② Terminal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Relationship	④ Diagram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UML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 모델에서 스테레오 타입 객체를 표현할 때 사용하는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기호로 맞는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&lt;&lt; &gt;&gt;	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(( ))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{{ }}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[[ ]]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947648" cy="677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요구사항 확인 </a:t>
            </a:r>
            <a:r>
              <a:rPr lang="en-US" altLang="ko-KR" sz="2800" b="1" dirty="0">
                <a:latin typeface="+mj-ea"/>
              </a:rPr>
              <a:t>- UML(Unified Modeling Language) </a:t>
            </a:r>
            <a:r>
              <a:rPr lang="ko-KR" altLang="en-US" sz="2800" b="1" dirty="0">
                <a:latin typeface="+mj-ea"/>
              </a:rPr>
              <a:t>기출문제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12672" y="1070701"/>
            <a:ext cx="5096666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럼바우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(Rumbaugh)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분석 기법에서 동적 모델링에 활용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다이어그램은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다이어그램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 Diagram)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다이어그램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(Package Diagram)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다이어그램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(State Diagram)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흐름도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Flow Diagram)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UML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활용되는 다이어그램 중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동작을 표현하는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(Behavioral)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다이어그램에 해당하지 않는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유스케이스 다이어그램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(Use Case Diagram)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시퀀스 다이어그램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(Sequence Diagram)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활동 다이어그램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(Activity Diagram)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다이어그램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(Deployment Diagram)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UML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 중 정적 다이어그램이 아닌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다이어그램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배치 다이어그램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순차 다이어그램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패키지 다이어그램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666757"/>
            <a:ext cx="1944216" cy="1095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236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기출문제 확인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(UML(Unified Modeling Language))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UML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모델에서 한 사물의 명세가 바뀌면 다른 사물에 영향을 주며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한 클래스가 다른 클래스를 오퍼레이션의 매개 변수로 사용하는 경우에 나타나는 관계는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Association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Dependency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Realization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Generalization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UML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모델에서 한 객체가 다른 객체에게 오퍼레이션을 수행하도록 지정하는 의미적 관계로 옳은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Dependency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Realization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Generalization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Association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UML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다이어그램이 아닌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액티비티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다이어그램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(Activity Diagram)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 다이어그램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(Procedural Diagram)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다이어그램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(Class Diagram)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시퀀스 다이어그램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(Sequence Diagram)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947648" cy="677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요구사항 확인 </a:t>
            </a:r>
            <a:r>
              <a:rPr lang="en-US" altLang="ko-KR" sz="2800" b="1" dirty="0">
                <a:latin typeface="+mj-ea"/>
              </a:rPr>
              <a:t>- UML(Unified Modeling Language) </a:t>
            </a:r>
            <a:r>
              <a:rPr lang="ko-KR" altLang="en-US" sz="2800" b="1" dirty="0">
                <a:latin typeface="+mj-ea"/>
              </a:rPr>
              <a:t>기출문제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12672" y="1070701"/>
            <a:ext cx="5096666" cy="559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UML(Unified Modeling Language)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 중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기능적 모델은 사용자 측면에서 본 시스템 기능이며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UML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 case Diagram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모델은 객체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연관관계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오퍼레이션의 시스템의 구조 를 나타내며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UML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 Diagram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동적 모델은 시스템의 내부 동작을 말하며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UML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Sequence Diagram, State Diagram, Activity Diagram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State Diagram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객체들 사이의 메시지 교환을 나타내며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Sequence Diagram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하나의 객체가 가진 상태와 그 상태의 변화에 의한 동작순서를 나타낸다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설명에 해당하는 언어는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JAVA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UML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4941168"/>
            <a:ext cx="4104455" cy="11237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76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기출문제 확인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UML 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UML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시퀀스 다이어그램의 구성 항목에 해당하지 않는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생명선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(Use Case)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구성 요소 간의 관계에 포함되지 않는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구체화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일반화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(Use case)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 중 옳은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 다이어그램은 개발자의 요구를 추출하고 분석하기 위해 주로 사용한다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액터는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대상 시스템과 상호 작용하는 사람이나 다른 시스템에 의한 역할이다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액터는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본 시스템과 데이터를 주고 받는 연동 시스템을 의미한다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연동의 개념은 일방적으로 데이터를 파일이나 정해진 형식으로 넘겨주는 것을 의미한다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947648" cy="677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요구사항 확인 </a:t>
            </a:r>
            <a:r>
              <a:rPr lang="en-US" altLang="ko-KR" sz="2800" b="1" dirty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주요 </a:t>
            </a:r>
            <a:r>
              <a:rPr lang="en-US" altLang="ko-KR" sz="2800" b="1" dirty="0">
                <a:latin typeface="+mj-ea"/>
              </a:rPr>
              <a:t>UML </a:t>
            </a:r>
            <a:r>
              <a:rPr lang="ko-KR" altLang="en-US" sz="2800" b="1" dirty="0">
                <a:latin typeface="+mj-ea"/>
              </a:rPr>
              <a:t>다이어그램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기출문제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12672" y="1070701"/>
            <a:ext cx="5096666" cy="559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다이어그램의 요소로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설명에 해당하는 용어는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Instance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Operation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Item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Hiding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UML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 중 시스템 내 클래스의 정적 구조를 표현하고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클래스와 클래스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클래스의 속성 사이의 관계를 나타내는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Activity Diagram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Model Diagram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State Diagram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Class Diagram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 다이어그램과 관련한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객체들의 상호 작용을 나타내기 위해 사용한다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시간의 흐름에 따라 객체들이 주고 받는 메시지의 전달 과정을 강조한다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다이어그램보다는 정적 다이어그램에 가깝다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교류 다이어그램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(Interaction Diagram)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한 종류로 볼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721" y="1410272"/>
            <a:ext cx="3701703" cy="8442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07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ko-KR" altLang="en-US" sz="2800" b="1" dirty="0">
                <a:latin typeface="+mj-ea"/>
              </a:rPr>
              <a:t>소프트웨어 생명주기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128339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기출문제 확인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모델 중 나선형 모델의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주요 활동이 순서대로 나열된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A-B-D-C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A-D-C-B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A-B-C-D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A-C-B-D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애자일 기법에 대한 설명으로 맞지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절차와 도구보다 개인과 소통을 중요하게 생각한다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계획에 중점을 두어 변경 대응이 난해하다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잘 실행되는데 가치를 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고객과의 피드백을 중요하게 생각한다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3" y="1061153"/>
            <a:ext cx="560072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애자일 방법론에 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기능 중심 개발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스크럼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익스트림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프로그래밍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모듈 중심 개발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생명주기 모델 중 나선형 모델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(Spiral Model)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관련 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프로세스를 위험 관리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(Risk Management)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측면에서 본 모델이다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위험 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(Risk Analysis)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반복적인 개발 진행 후 주기의 마지막 단계에서 최종적으로 한 번 수행해야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여러 부분으로 나누어 여러 번의 개발 주기를 거치 면서 시스템이 완성된다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요구사항이나 아키텍처를 이해하기 어렵다거나 중심이 되는 기술에 문제가 있는 경우 적합한 모델이다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2103777"/>
            <a:ext cx="3495675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88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ko-KR" altLang="en-US" sz="2800" b="1" dirty="0">
                <a:latin typeface="+mj-ea"/>
              </a:rPr>
              <a:t>스크럼 기법</a:t>
            </a:r>
            <a:r>
              <a:rPr lang="en-US" altLang="ko-KR" sz="2800" b="1" dirty="0">
                <a:latin typeface="+mj-ea"/>
              </a:rPr>
              <a:t>, XP </a:t>
            </a:r>
            <a:r>
              <a:rPr lang="ko-KR" altLang="en-US" sz="2800" b="1" dirty="0">
                <a:latin typeface="+mj-ea"/>
              </a:rPr>
              <a:t>기출문제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기출문제 확인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스크럼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다음이 설명하는 프로세스 모델은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익스트림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프로그래밍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(XP)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크리스털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(Crystal)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칸반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(Kanban)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(Scrum)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애자일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(Agile)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중 스크럼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(Scrum)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관련된 용어에 대한 설명이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스크럼 마스터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(Scrum Master)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스크럼 프로세스를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따르고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팀이 스크럼을 효과적으로 활용할 수 있도록 보장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역할 등을 맡는다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백로그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(Product Backlog)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스크럼 팀이 해결해야 하는 목록 으로 소프트웨어 요구사항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정의 등이 포함될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스프린트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(Sprint)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하나의 완성된 최종 결과물을 만들기 위한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달 이상의 장기간으로 결정된다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(Velocity)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한 번의 스프린트에서 한 팀이 어느 정도의 제품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백로그를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감당할 수 있는지에 대한 추정치로 볼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스크럼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(Scrum)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과정을 진행 순서에 맞게 올바르게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나열한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ㅁ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ㄴ → ㄹ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ㅁ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ㄹ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ㅁ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 ㄹ → ㄴ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ㅁ → ㄹ → ㄱ → ㄴ → ㄷ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565" y="1760814"/>
            <a:ext cx="3600400" cy="15915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740" y="3989701"/>
            <a:ext cx="3120620" cy="1018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76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ko-KR" altLang="en-US" sz="2800" b="1" dirty="0">
                <a:latin typeface="+mj-ea"/>
              </a:rPr>
              <a:t>스크럼 기법</a:t>
            </a:r>
            <a:r>
              <a:rPr lang="en-US" altLang="ko-KR" sz="2800" b="1" dirty="0">
                <a:latin typeface="+mj-ea"/>
              </a:rPr>
              <a:t>, XP </a:t>
            </a:r>
            <a:r>
              <a:rPr lang="ko-KR" altLang="en-US" sz="2800" b="1" dirty="0">
                <a:latin typeface="+mj-ea"/>
              </a:rPr>
              <a:t>기출문제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기출문제 확인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(XP)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익스트림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프로그래밍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eXtreme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Programming)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가치에 속하지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의사소통       ② 단순성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피드백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 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고객 배제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XP(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eXtreme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Programming)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기본 원리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실천 방법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볼 수 없는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Linear Sequential Method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Pair Programming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Collective Ownership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Continuous Integration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익스트림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프로그래밍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(XP)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빠른 개발을 위해 테스트를 수행하지 않는다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요구사항은 언제든지 변할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고객과 직접 대면하며 요구사항을 이야기하기 위해 사용자 스토리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(User Story)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활용할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기존의 방법론에 비해 실용성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(Pragmatism)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강조한 것이라고 볼 수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익스트림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프로그래밍에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구조적 방법론 중 하나이다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소규모 개발 조직이 불확실하고 변경이 많은 요구를 접하였을 때 적절한 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익스트림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프로그래밍을 구동시키는 원리는 상식적인 원리와 경험을 최대한 끌어 올리는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구체적인 실천 방법을 정의하고 있으며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문서 보다는 소스 코드에 중점을 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948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947648" cy="677491"/>
          </a:xfrm>
        </p:spPr>
        <p:txBody>
          <a:bodyPr>
            <a:no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ko-KR" altLang="en-US" sz="2800" b="1" dirty="0">
                <a:latin typeface="+mj-ea"/>
              </a:rPr>
              <a:t>현행 시스템 파악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개발 기술 환경 파악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기출문제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282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기출문제 확인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+mj-ea"/>
              </a:rPr>
              <a:t>현행 시스템 파악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현행 시스템 파악과정에 대한 설명으로 잘못된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구성은 조직의 주요 업무를 담당하는 기간 업무와 이를 지원하는 지원 업무로 구분하여 기술한다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소프트웨어 구성을 파악할 때 상용 소프트웨어의 경우 라이선스 적용 방식의 기준과 보유한 라이선스의 파악이 중요하다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구성을 파악할 때는 단위 업무 시스템 간에 주고받는 데이터의 종류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유형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 등을 명시한다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구성을 파악하면 서버들의 물리적인 위치 관계를 파악할 수 있고 보안 취약성을 분석하여 이에 대한 적절한 대응을 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현행 시스템 분석에서 고려하지 않아도 되는 항목은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DBMS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네트워크분석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운영체제 분석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인적 자원 분석</a:t>
            </a:r>
          </a:p>
        </p:txBody>
      </p:sp>
    </p:spTree>
    <p:extLst>
      <p:ext uri="{BB962C8B-B14F-4D97-AF65-F5344CB8AC3E}">
        <p14:creationId xmlns:p14="http://schemas.microsoft.com/office/powerpoint/2010/main" val="134373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기출문제 확인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기술 환경 파악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DBMS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시 고려사항으로 거리가 먼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가용성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네트워크 구성도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상호 호환성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WAS(Web Application Server)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아닌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JEUS		② JVM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Tomcat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WebSphere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운영체제에 대한 설명으로 잘못된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컴퓨터를 편리하고 효과적으로 사용할 수 있도록 환경을 제공한다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사용자와 컴퓨터 하드웨어 간의 인터페이스로서 동작하는 일종의 하드웨어 장치이다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다른 응용 프로그램이 유용한 작업을 할 수 있도록 환경을 제공한다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Windows, UNIX, Linux, iOS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3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데이터베이스 관리 시스템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(DBMS)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아닌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Oracle				② MySQL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Microsoft SQL Server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Android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식별 시 고려사항 중 가용성과 관련된 내용이 아닌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장시간 운영으로 인해 발생할 수 있는 고유의 장애 발생 가능성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결함 등으로 인한 패치 설치를 위한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재가동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WAS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이중화 지원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설치할 응용 프로그램의 라이선스 정책 및 비용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947648" cy="677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ko-KR" altLang="en-US" sz="2800" b="1" dirty="0">
                <a:latin typeface="+mj-ea"/>
              </a:rPr>
              <a:t>현행 시스템 파악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개발 기술 환경 파악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기출문제</a:t>
            </a:r>
            <a:endParaRPr lang="en-US" altLang="ko-KR" sz="28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46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59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기출문제 확인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정의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분석에서 비기능적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(Nonfunctional)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요구에 대한 설명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옳은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처리량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(Throughput),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반응 시간 등의 성능 요구나 품질 요구는 비기능적 요구에 해당하지 않는다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'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차량 대여 시스템이 제공하는 모든 화면이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 이내에 사용자 에게 보여야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비기능적 요구이다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구축과 관련된 안전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보안에 대한 요구사항들은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비기능적 요구에 해당하지 않는다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금융 시스템은 조회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입금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송금의 기능이 있어야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비기능적 요구이다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명세 기법에 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명세 기법은 사용자의 요구를 표현할 때 자연어를 기반 으로 서술한다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명세 기법은 사용자의 요구를 표현할 때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명세 기법을 사용한다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 명세 기법은 사용자의 요구를 표현할 때 수학적인 원리와 표기법을 이용한다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 명세 기법은 비정형 명세 기법에 비해 표현이 간결하다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9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분석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(Requirement Analysis)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분석은 소프트웨어 개발의 실제적인 첫 단계로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요구에 대해 이해하는 단계라 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추출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(Requirement Elicitation)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프로젝트 계획 단계에 정의한 문제의 범위 안에 있는 사용자의 요구를 찾는 단계이다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도메인 분석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(Domain Analysis)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요구에 대한 정보를 수집하고 배경을 분석하여 이를 토대로 모델링을 하게 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기능적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(Functional)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요구에서 성능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 등에 대한 요구사항을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도출한다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개발 프로세스의 순서로 옳은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ㄹ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ㄹ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ㄹ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–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ㄹ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947648" cy="677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ko-KR" altLang="en-US" sz="2800" b="1" dirty="0">
                <a:latin typeface="+mj-ea"/>
              </a:rPr>
              <a:t>요구사항 정의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기출문제</a:t>
            </a:r>
            <a:endParaRPr lang="en-US" altLang="ko-KR" sz="2800" b="1" dirty="0">
              <a:latin typeface="+mj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84" y="4714846"/>
            <a:ext cx="3623856" cy="5143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92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기출문제 확인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정의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분석이 어려운 이유가 아닌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개발자와 사용자 간의 지식이나 표현의 차이가 커서 상호 이해가 쉽지 않다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요구는 예외가 거의 없어 열거와 구조화가 어렵지 않다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요구사항이 모호하고 불명확하다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과정 중에 요구사항이 계속 변할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검증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(Requirements Validation)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관련한 설명으로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요구사항이 고객이 정말 원하는 시스템을 제대로 정의하고 있는지 점검하는 과정이다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개발 완료 이후에 문제점이 발견될 경우 막대한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재작업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비용이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 수 있기 때문에 요구사항 검증은 매우 중요하다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요구사항이 실제 요구를 반영하는지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문서상의 요구사항은 서로 상충되지 않는지 등을 점검한다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검증 과정을 통해 모든 요구사항 문제를 발견할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947648" cy="677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ko-KR" altLang="en-US" sz="2800" b="1" dirty="0">
                <a:latin typeface="+mj-ea"/>
              </a:rPr>
              <a:t>요구사항 정의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기출문제</a:t>
            </a:r>
            <a:endParaRPr lang="en-US" altLang="ko-KR" sz="28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152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기출문제 확인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분석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 요구사항 분석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(Requirements Analysis)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거리가 먼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비용과 일정에 대한 제약 설정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타당성 조사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요구사항 정의 문서화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설계 명세서 작성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단계에서 요구분석 과정에 대한 설명으로 거리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먼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결과의 문서화를 통해 향후 유지보수에 유용하게 활용할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개발 비용이 가장 많이 소요되는 단계이다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자료흐름도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사전 등이 효과적으로 이용될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구체적인 명세를 위해 소단위 명세서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(Mini-Spec)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활용될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947648" cy="677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ko-KR" altLang="en-US" sz="2800" b="1" dirty="0">
                <a:latin typeface="+mj-ea"/>
              </a:rPr>
              <a:t>요구사항 분석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기출문제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12672" y="1070701"/>
            <a:ext cx="5096666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DFD(Data Flow Diagram)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자료흐름 그래프 또는 버블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(Bubble)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차트라고도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구조적 분석 기법에 이용된다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흐름을 명확하게 표현할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DFD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요소는 화살표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사각형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이중선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표시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자료흐름도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Flow Diagram)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구성 요소로 옳은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process, data flow, data store, comment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process, data flow, data store, terminator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data flow, data store, terminator, data dictionary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process, data store, terminator, mini-spec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자료 사전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Dictionary)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선택의 의미를 나타내는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[]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{}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27847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2892</Words>
  <Application>Microsoft Office PowerPoint</Application>
  <PresentationFormat>와이드스크린</PresentationFormat>
  <Paragraphs>398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나눔고딕코딩</vt:lpstr>
      <vt:lpstr>맑은 고딕</vt:lpstr>
      <vt:lpstr>Arial</vt:lpstr>
      <vt:lpstr>Office 테마</vt:lpstr>
      <vt:lpstr>1. 요구사항 확인-소프트웨어 생명주기</vt:lpstr>
      <vt:lpstr>1. 요구사항 확인-소프트웨어 생명주기</vt:lpstr>
      <vt:lpstr>2. 요구사항 확인-스크럼 기법, XP 기출문제</vt:lpstr>
      <vt:lpstr>2. 요구사항 확인-스크럼 기법, XP 기출문제</vt:lpstr>
      <vt:lpstr>2. 요구사항 확인-현행 시스템 파악, 개발 기술 환경 파악 기출문제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요구사항 확인-소프트웨어 생명주기</dc:title>
  <dc:creator>장준호</dc:creator>
  <cp:lastModifiedBy>장준호</cp:lastModifiedBy>
  <cp:revision>1</cp:revision>
  <dcterms:created xsi:type="dcterms:W3CDTF">2024-07-22T10:09:16Z</dcterms:created>
  <dcterms:modified xsi:type="dcterms:W3CDTF">2024-07-22T10:14:01Z</dcterms:modified>
</cp:coreProperties>
</file>