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7212B9A-47A1-43AB-BF0E-CD1EEFCD6E7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8D17521-DCA9-4B50-85A1-2A3C93CC07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朋友列表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87271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請先下載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MID_practice.zip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檔案，解壓縮後：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資料夾裡為你可能會用到的所有圖片素材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為你需要修改或增加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26549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709120"/>
          </a:xfrm>
        </p:spPr>
        <p:txBody>
          <a:bodyPr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請仿製臉書的朋友列表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，製作出如右圖一樣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人的樣式。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盡量利用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做到一模一樣！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border-color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border-width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font-size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font-weight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text-decoration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cursor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background-image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等，應該都是會被應用到的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會用到盒子模式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27" name="Picture 3" descr="D:\PicPick\Image 0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3336427" cy="36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繳交期限：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2022/11/30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上課前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上傳至：</a:t>
            </a:r>
            <a:r>
              <a:rPr lang="en-US" altLang="zh-TW" sz="2800" dirty="0" err="1"/>
              <a:t>TronClass</a:t>
            </a:r>
            <a:r>
              <a:rPr lang="en-US" altLang="zh-TW" sz="2800" dirty="0"/>
              <a:t> </a:t>
            </a:r>
            <a:r>
              <a:rPr lang="zh-TW" altLang="en-US" sz="2800" dirty="0"/>
              <a:t>期中作業臉書朋友列表</a:t>
            </a:r>
            <a:endParaRPr lang="en-US" altLang="zh-TW" sz="2800" dirty="0"/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請把你做好的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檔或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檔，以及你所用到的所有圖片、素材及資料夾等一起打包上傳，壓縮檔名示範：</a:t>
            </a:r>
            <a:r>
              <a:rPr lang="en-US" altLang="zh-TW" sz="28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MID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_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學號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rar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0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請盡可能的排到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一模一樣！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照片和名字可以使用自己的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並也要注意滑鼠移上去時有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不接受遲交，遲交等於未交！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即使沒完成也請在時間內把你目前所做的上傳。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可討論、禁止抄襲、嚴禁直接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14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175</TotalTime>
  <Words>160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Arial Black</vt:lpstr>
      <vt:lpstr>基本</vt:lpstr>
      <vt:lpstr>期中作業</vt:lpstr>
      <vt:lpstr>說明</vt:lpstr>
      <vt:lpstr>說明</vt:lpstr>
      <vt:lpstr>規範</vt:lpstr>
      <vt:lpstr>注意事項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作業一</dc:title>
  <dc:creator>yurou</dc:creator>
  <cp:lastModifiedBy>Microsoft 帳戶</cp:lastModifiedBy>
  <cp:revision>19</cp:revision>
  <dcterms:created xsi:type="dcterms:W3CDTF">2015-10-19T13:36:26Z</dcterms:created>
  <dcterms:modified xsi:type="dcterms:W3CDTF">2023-11-22T06:18:34Z</dcterms:modified>
</cp:coreProperties>
</file>