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3A64F-D147-48E6-83D3-A2A5C3C39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801EA0-BC14-4DA1-872D-B49A48FB8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5C9F85-5B17-45DB-81C2-09535B2F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A94E-9053-46D0-AC58-BFF57AECDAD9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122A2F-FB99-4380-9FA9-F93EC20F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9EA5C5-51C8-453A-AAE9-417314FA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88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99B96-9BC5-4B7A-89A2-B59FC0F0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AF8B24-A486-46C4-8A63-36415BC92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34B99A-007D-4106-8E3E-80BBA363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A94E-9053-46D0-AC58-BFF57AECDAD9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9CDD8B-786A-4E38-9691-E44273E6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4311AD-342C-41B1-A7FE-B5693CDD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33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305900B-FBC6-4F22-A25E-E667D1FF9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A0D43B-366F-48C0-8452-290E079CB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033D7F-6FE5-4E3B-B8AF-6C3AFE56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A94E-9053-46D0-AC58-BFF57AECDAD9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F70BD8-A1BA-4A39-B8AD-0828AA45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228207-1F64-4046-A51E-D39568B6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42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C6D5D-903C-433F-AD05-991B1E5B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434F3-8FBB-4045-AC10-7F27AF52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C466B7-CBDD-4844-8DFF-5B9985F6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A94E-9053-46D0-AC58-BFF57AECDAD9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93BBCE-C524-42F8-ABE2-5593789F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4D957E-4C74-46F3-B0AC-6EFFDCD6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43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11EA3-6492-46AD-BA72-ECA38C73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9769EF-8AEB-416A-AB07-2AD16C5EB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BB77AB-64CA-44C9-868D-B7576017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A94E-9053-46D0-AC58-BFF57AECDAD9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FEA84E-51BF-4D4B-8E5E-35F636BD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B355F4-D6FA-42CC-A453-9918ED4C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99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C3533-F701-498B-9024-23C81694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016752-AED1-44B6-9311-FCBBF2CE7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B26965-3EC1-4A34-A1D6-3424E7963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2732C4-70C4-4153-80E4-844A0EFC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A94E-9053-46D0-AC58-BFF57AECDAD9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48FF90-F6B2-42AA-B105-9A41DA41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826A70-6015-4733-B501-A77C7435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3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862AF-6D65-48B2-AA51-61CA2279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83FA18-41E0-4A71-92AB-AA577A95E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8063FD-5C0D-49FB-9CDA-869C70DBC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A3EF72-9F94-4320-ADAA-B91389DCA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2FCE5A-E53D-4627-8000-72EC07FEC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CFD1B2-512E-4B3E-8160-C12C4635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A94E-9053-46D0-AC58-BFF57AECDAD9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7D8426A-2B41-482C-9D81-F65F8F5A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BA635CE-7D6C-4965-B0A4-73CE77EC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06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5C714-CAFC-4CF4-840C-7856F8DB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9542F5-9D7D-402B-AA47-E57BC81E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A94E-9053-46D0-AC58-BFF57AECDAD9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A5EDC1-6A4C-4BB1-AC92-43A73424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7B200F-A33F-4388-8A2F-6F6B0249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35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CEF063-38E6-4CA9-8543-DE80B9DC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A94E-9053-46D0-AC58-BFF57AECDAD9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C5312D2-B02E-4661-A9B2-FB3C2EA8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9A0557-FC78-4104-8CFB-56EB84D6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05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6BA0B-4B79-42DA-AB94-5E4BC61B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9A68E5-EE0F-4E22-9458-3AA1BE922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40BBEA-F822-4A49-BB7B-81E968D23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B8AF61-B18C-47CE-B394-8E610F8D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A94E-9053-46D0-AC58-BFF57AECDAD9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252763-1211-4CFD-96A6-8EAF2AFA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9ECD0D-BBFD-4327-8014-BB3E5F3D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47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DD5FD-659F-4380-89EF-EF3FDC75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555866-2D85-42C7-B3D6-8CA028E10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9CA0C4-FB8A-4C29-803A-E71803045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81D3AD-75DA-4D5C-AAD9-DFF98072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A94E-9053-46D0-AC58-BFF57AECDAD9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5288B6-15ED-41F2-8F72-5B402912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DA0303-46DE-4BBB-8E25-1A500146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84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D8D4C-08DB-4A1F-B5EC-57FD1781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56F652-9A61-4D64-B56A-C315E2170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A3825E-BF73-4247-97A0-8BB5F29F1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8A94E-9053-46D0-AC58-BFF57AECDAD9}" type="datetimeFigureOut">
              <a:rPr lang="ru-RU" smtClean="0"/>
              <a:t>27.11.2023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785908-7031-46A3-B3F9-6CA6BB4BA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8BB6F0-72F9-4C07-B42D-C61A96E2C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0B25-A98A-4DE3-81E5-EEF3332C1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32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1FEED-77B7-4CDE-97B0-9F3EA16B7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148" y="2681056"/>
            <a:ext cx="8738587" cy="2154808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4000" b="1" dirty="0"/>
              <a:t>Платформа по построению торговых и инвестиционных стратегий с искусственным интеллектом на основе данных </a:t>
            </a:r>
            <a:r>
              <a:rPr lang="ru-RU" sz="4000" b="1" dirty="0" err="1"/>
              <a:t>AlgoPack</a:t>
            </a:r>
            <a:r>
              <a:rPr lang="ru-RU" sz="4000" b="1" dirty="0"/>
              <a:t>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FCCD51-6BDD-4B3A-8EB1-55F80721D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802" y="5113536"/>
            <a:ext cx="4592715" cy="508247"/>
          </a:xfrm>
        </p:spPr>
        <p:txBody>
          <a:bodyPr/>
          <a:lstStyle/>
          <a:p>
            <a:pPr algn="just"/>
            <a:r>
              <a:rPr lang="ru-RU" dirty="0"/>
              <a:t>Команда: </a:t>
            </a:r>
            <a:r>
              <a:rPr lang="en-US" b="0" i="1" dirty="0" err="1">
                <a:effectLst/>
                <a:latin typeface="Manrope-Light"/>
              </a:rPr>
              <a:t>NullPointerExeption</a:t>
            </a:r>
            <a:endParaRPr lang="en-US" b="1" i="0" dirty="0">
              <a:effectLst/>
              <a:latin typeface="Manrope-Light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F4623649-F7C4-460D-A2D5-5E88375F5624}"/>
              </a:ext>
            </a:extLst>
          </p:cNvPr>
          <p:cNvSpPr txBox="1">
            <a:spLocks/>
          </p:cNvSpPr>
          <p:nvPr/>
        </p:nvSpPr>
        <p:spPr>
          <a:xfrm>
            <a:off x="3629487" y="6277990"/>
            <a:ext cx="4592715" cy="50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Декабрь 2023</a:t>
            </a:r>
            <a:endParaRPr lang="en-US" b="1" dirty="0">
              <a:latin typeface="Manrope-Ligh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4E5088-00BB-4444-A047-EE539DE752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20333" y="101603"/>
            <a:ext cx="2906345" cy="1290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298AE4-AEC1-4921-BEEC-17574BF8B4F4}"/>
              </a:ext>
            </a:extLst>
          </p:cNvPr>
          <p:cNvSpPr txBox="1"/>
          <p:nvPr/>
        </p:nvSpPr>
        <p:spPr>
          <a:xfrm>
            <a:off x="165322" y="285096"/>
            <a:ext cx="597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313131"/>
                </a:solidFill>
                <a:effectLst/>
                <a:latin typeface="Tinos"/>
              </a:rPr>
              <a:t>«Чтобы иметь деньги, нужно их делать. Чтобы делать большие деньги, нужно вовремя делать правильные вещи» © </a:t>
            </a:r>
            <a:r>
              <a:rPr lang="ru-RU" b="1" i="1" dirty="0">
                <a:solidFill>
                  <a:srgbClr val="313131"/>
                </a:solidFill>
                <a:effectLst/>
                <a:latin typeface="Tinos"/>
              </a:rPr>
              <a:t>Эдвин </a:t>
            </a:r>
            <a:r>
              <a:rPr lang="ru-RU" b="1" i="1" dirty="0" err="1">
                <a:solidFill>
                  <a:srgbClr val="313131"/>
                </a:solidFill>
                <a:effectLst/>
                <a:latin typeface="Tinos"/>
              </a:rPr>
              <a:t>Лефевр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113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DFC93B-B5A2-442F-A4D1-97DD0C034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74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Платформа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DFC93B-B5A2-442F-A4D1-97DD0C034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39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EB10-CCC7-43EF-A775-C155B0DB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Платформа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DFC93B-B5A2-442F-A4D1-97DD0C034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5218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47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Manrope-Light</vt:lpstr>
      <vt:lpstr>Tinos</vt:lpstr>
      <vt:lpstr>Тема Office</vt:lpstr>
      <vt:lpstr>Платформа по построению торговых и инвестиционных стратегий с искусственным интеллектом на основе данных AlgoPack.</vt:lpstr>
      <vt:lpstr>Постановка задачи</vt:lpstr>
      <vt:lpstr>Платформа</vt:lpstr>
      <vt:lpstr>Платформа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Adimin</dc:creator>
  <cp:lastModifiedBy>Adimin</cp:lastModifiedBy>
  <cp:revision>5</cp:revision>
  <dcterms:created xsi:type="dcterms:W3CDTF">2023-11-27T16:21:15Z</dcterms:created>
  <dcterms:modified xsi:type="dcterms:W3CDTF">2023-11-27T16:38:36Z</dcterms:modified>
</cp:coreProperties>
</file>