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life000/moex_hackaton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nosan/go_algo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3684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5400000" flipH="1" flipV="1">
            <a:off x="7313689" y="2259301"/>
            <a:ext cx="487379" cy="266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rot="5400000" flipH="1" flipV="1">
            <a:off x="8288597" y="3221726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B602F730-31BE-4F01-98C8-CBC332FD4152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 flipV="1">
            <a:off x="8059447" y="4507471"/>
            <a:ext cx="1764869" cy="3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304255" y="657640"/>
            <a:ext cx="59044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stCxn id="21" idx="0"/>
            <a:endCxn id="22" idx="3"/>
          </p:cNvCxnSpPr>
          <p:nvPr/>
        </p:nvCxnSpPr>
        <p:spPr>
          <a:xfrm rot="5400000" flipH="1" flipV="1">
            <a:off x="2098139" y="2786498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50CE2F06-D802-44BB-ACBB-E2513A6A4E4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1868989" y="4414648"/>
            <a:ext cx="1764869" cy="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2701029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3240321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2701029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304254" y="4377905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3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4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590</Words>
  <Application>Microsoft Office PowerPoint</Application>
  <PresentationFormat>Широкоэкранный</PresentationFormat>
  <Paragraphs>119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46</cp:revision>
  <dcterms:created xsi:type="dcterms:W3CDTF">2023-11-27T16:21:15Z</dcterms:created>
  <dcterms:modified xsi:type="dcterms:W3CDTF">2023-12-02T10:29:07Z</dcterms:modified>
</cp:coreProperties>
</file>