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11F3-11D9-4B13-92BC-E886148F2EE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C702-1AD8-45A7-852D-EEB5DDD31C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dlrudghkijkjfd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dlrudghkijkjfd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dlrudghkijkjfd</dc:title>
  <dc:creator>kosmo_00</dc:creator>
  <cp:lastModifiedBy>kosmo_00</cp:lastModifiedBy>
  <cp:revision>1</cp:revision>
  <dcterms:created xsi:type="dcterms:W3CDTF">2018-04-17T05:06:23Z</dcterms:created>
  <dcterms:modified xsi:type="dcterms:W3CDTF">2018-04-17T05:06:32Z</dcterms:modified>
</cp:coreProperties>
</file>