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116B-9185-4529-A6C8-DEDBEE5F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7190C-FD10-409E-9AB0-66C0FC88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3F05-B66C-4594-8D45-902E87F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FF82-2634-4F88-9258-35ED4FE0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080E-90C7-49D9-8015-77D8E4F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AFB6-11EE-47CF-AC01-ADBE0360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E8E0-7D4C-4E8F-B9C8-ADDBC054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FD71-C83B-42E7-B75A-7602B4E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5C79-D6A4-428C-BB2B-FFD78CB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B4F7-54C8-4F5C-8BDF-A7E7F2F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357A6-DE13-432A-A02C-DBA7A373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8DEE7-ACFD-47A0-9073-9B70ADEB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CA56-5F8A-4427-A9A8-454FE265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C780-DBD8-43BA-AC32-A9D1C160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A11B-C860-45D3-BBC9-A64D9186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B608-A185-447F-8F85-24076BF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6414-28E5-4415-8533-A856C2B6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1ACF-7A4C-4BE5-964B-190CCCAF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6934-72ED-4ED2-8D21-4FF6C9E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6F54-6F6E-4736-8D3B-6734AA4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634-3321-4CE8-A9EB-45A0792F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4B4F-D3D3-458D-9224-A7499395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C97F-6634-45DF-982B-3A90C25D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FB44-9F49-4F5A-AD2C-D634F6E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8338-5B10-49AB-9A5D-05B6782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620E-6851-4A3E-B30C-CCCD69B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C49C-2880-4D03-A59C-E361A5ED9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C22F-DF13-4AA8-80E5-45EAA355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1175A-801A-4259-BA06-B1D6DC29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BA6F5-F491-4D18-A2FA-55BD77C1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837B-0BC4-4ED0-9C90-5241A09A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735A-2798-4D27-B535-C46963E7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7F4CA-DF63-4240-88D4-BA974864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E1CB3-5372-4902-BA59-3E48D505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6515-7AA0-456A-95AC-638A82F5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5F96-C35A-4544-BF78-AC2118E1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128A-E868-49B7-B86F-C55BBBC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F489C-3484-40CF-9F01-2DF17C4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1136-D69E-46CD-87DD-55602835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6E70-6649-4E58-97EA-D80F24F2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0D09-12BF-4973-AFA7-A67D32E3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39AC-572A-4145-8120-9E83B459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C292-DBBC-4327-82F0-40AAAF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21945-C133-4C74-BA92-0324438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002B0-4467-424D-85E8-EBBB3EBA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C0BF-DF64-46F5-A714-8F670A4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EC84-D497-4206-A243-626B22E7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FCB2-DCD0-461C-B93F-BEEA0263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53-7866-429A-9172-D75FD086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39F2-7511-4137-8CA4-FEA783DA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E149-06A6-49CA-B394-23D0DD1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7789-6CE0-4BBE-A40F-CF387B8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EFC-E3C7-4F4B-AFFD-17E10200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81D10-0AB5-482A-BB13-411643F16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4ABA-4924-43DF-BC6D-6B70ECC0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52B9-DC02-4812-8CFC-966A9D1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7B58-73CD-4E74-91E8-7A93771B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04FC5-96F8-4472-85FE-54F70801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B6B7-552F-49E2-9C9A-BB2D3BA0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5D71-77EC-4B7E-A287-77E70735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012E-0D38-41FF-BDDF-A735AB62B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3B61-8048-4F74-BF24-5C7FCE6C0D5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CCF6-FE04-4A3C-9882-CB55EB4C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3AAC-403F-4795-B89E-CBE28ECA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zhoxu@ucmail.uc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poorrn@mail.uc.edu" TargetMode="External"/><Relationship Id="rId5" Type="http://schemas.openxmlformats.org/officeDocument/2006/relationships/hyperlink" Target="mailto:hannahdubusker@gmail.com" TargetMode="Externa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6F567-FDE1-498B-8F71-1A7DFCA6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Senior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98F6-4B01-4A18-931A-7ACD092B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https://github.com/powermad80/web-rubric</a:t>
            </a:r>
          </a:p>
        </p:txBody>
      </p:sp>
    </p:spTree>
    <p:extLst>
      <p:ext uri="{BB962C8B-B14F-4D97-AF65-F5344CB8AC3E}">
        <p14:creationId xmlns:p14="http://schemas.microsoft.com/office/powerpoint/2010/main" val="135865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2F466-8091-40CA-A033-AD2CEA1A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CB4-A21F-4B65-9640-C46FC13D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Integrating UC Canvas API with the web-app to import enrolled student’ information.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Developing an in-app rubric editor to import and parse a MS-Excel based rubric.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C8276-DAED-442E-815F-CEF2C9F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Group Member Information</a:t>
            </a:r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Programmer">
            <a:extLst>
              <a:ext uri="{FF2B5EF4-FFF2-40B4-BE49-F238E27FC236}">
                <a16:creationId xmlns:a16="http://schemas.microsoft.com/office/drawing/2014/main" id="{F3A2877E-8956-42E5-B01A-275BC840A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DC76-EC1D-4E2E-96F3-181F3F66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Hannah </a:t>
            </a:r>
            <a:r>
              <a:rPr lang="en-US" sz="2000" dirty="0" err="1">
                <a:solidFill>
                  <a:srgbClr val="000000"/>
                </a:solidFill>
              </a:rPr>
              <a:t>Dubusker</a:t>
            </a:r>
            <a:r>
              <a:rPr lang="en-US" sz="2000" dirty="0">
                <a:solidFill>
                  <a:srgbClr val="000000"/>
                </a:solidFill>
              </a:rPr>
              <a:t> (CS) –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hannahdubusker@gmail.com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Rohan Kapoor (CS)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kapoorrn@mail.uc.edu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Advisor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Dr. </a:t>
            </a:r>
            <a:r>
              <a:rPr lang="en-US" sz="2000" dirty="0" err="1">
                <a:solidFill>
                  <a:srgbClr val="000000"/>
                </a:solidFill>
              </a:rPr>
              <a:t>Xuefu</a:t>
            </a:r>
            <a:r>
              <a:rPr lang="en-US" sz="2000" dirty="0">
                <a:solidFill>
                  <a:srgbClr val="000000"/>
                </a:solidFill>
              </a:rPr>
              <a:t>(Frank) Zhou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zhoxu@ucmail.uc.edu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5F3F7-C6B7-467B-AB56-3C148B9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Goals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Web Design">
            <a:extLst>
              <a:ext uri="{FF2B5EF4-FFF2-40B4-BE49-F238E27FC236}">
                <a16:creationId xmlns:a16="http://schemas.microsoft.com/office/drawing/2014/main" id="{42F2E05A-F336-4AA0-9CD1-9DDBD3140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E69D-CC6B-483A-89CE-292B7429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-apple-system"/>
              </a:rPr>
              <a:t>To develop a 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eb application that will present the instructor(s) with a dynamic user-interface to allow them to: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 and edit senior design project rubric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 and view enrolled student’s information from UC Canvas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Fill out the imported rubric and assign grades to students</a:t>
            </a:r>
          </a:p>
        </p:txBody>
      </p:sp>
    </p:spTree>
    <p:extLst>
      <p:ext uri="{BB962C8B-B14F-4D97-AF65-F5344CB8AC3E}">
        <p14:creationId xmlns:p14="http://schemas.microsoft.com/office/powerpoint/2010/main" val="18691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804A53-4F29-4EC4-A048-AE63FDF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Intellectual 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49D28-8096-40A4-A37F-6D6EDE23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Our application offers a rubric editor and creator for grading rubrics and allows uploading of properly formatted rubric documents in the form of Excel spreadsheets.</a:t>
            </a:r>
          </a:p>
          <a:p>
            <a:r>
              <a:rPr lang="en-US" dirty="0">
                <a:solidFill>
                  <a:srgbClr val="FFFFFF"/>
                </a:solidFill>
              </a:rPr>
              <a:t>Interacts with Canvas and Catalyst provided data, to streamline the adding of student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836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E5291-9F76-4E28-94EC-C7965D8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Design Diagrams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3D44A0-1A3B-4F44-9963-966B29D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47" y="2978923"/>
            <a:ext cx="3326338" cy="269398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06B1AD-D4B9-4820-B75E-3DC052D60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05" y="2621568"/>
            <a:ext cx="3873827" cy="374904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670047-C4D5-4E1F-B071-2CDDC1E30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468880"/>
            <a:ext cx="31305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14AD5-E23A-4603-A38F-D1835DE4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5348-311E-429F-833E-0BF78F69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upload my student lists to the website so that I can easily manage info related to them and their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log into the website from any computer and see the info pertaining to my class and students, so that I can securely manage their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upload my project rubric to the website so that I can interact with and make changes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fill out and assign scores based on the rubric I have uploaded to students, based on the criteria in the rubric.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1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81D7E-9001-44B9-BBF3-CD38FC9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E25-609F-4F0A-870A-53A0F95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1909762"/>
            <a:ext cx="6955124" cy="43487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DOTNET (.NET)</a:t>
            </a:r>
            <a:endParaRPr lang="en-US" sz="1800" i="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1400" i="0" dirty="0">
                <a:solidFill>
                  <a:srgbClr val="FFFFFF"/>
                </a:solidFill>
                <a:effectLst/>
              </a:rPr>
              <a:t>.NET Framework is a software framework developed by Microsoft that runs primarily on Microsoft Windows.</a:t>
            </a:r>
          </a:p>
          <a:p>
            <a:pPr lvl="1"/>
            <a:r>
              <a:rPr lang="en-US" sz="1400" i="0" dirty="0">
                <a:solidFill>
                  <a:srgbClr val="FFFFFF"/>
                </a:solidFill>
                <a:effectLst/>
              </a:rPr>
              <a:t>It includes a large class library called Framework Class Library and provides language interoperability across several programming languages.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React.js</a:t>
            </a:r>
            <a:endParaRPr lang="en-US" sz="1400" b="1" i="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1400" b="0" i="0" dirty="0">
                <a:solidFill>
                  <a:srgbClr val="FFFFFF"/>
                </a:solidFill>
                <a:effectLst/>
              </a:rPr>
              <a:t>React is an open-source, front end, JavaScript library for building user interfaces or UI components.</a:t>
            </a:r>
            <a:endParaRPr lang="en-US" sz="1600" b="1" dirty="0">
              <a:solidFill>
                <a:srgbClr val="FFFFFF"/>
              </a:solidFill>
            </a:endParaRPr>
          </a:p>
          <a:p>
            <a:pPr lvl="1"/>
            <a:r>
              <a:rPr lang="en-US" sz="16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400" i="0" dirty="0">
                <a:solidFill>
                  <a:srgbClr val="FFFFFF"/>
                </a:solidFill>
                <a:effectLst/>
              </a:rPr>
              <a:t>It is maintained by Facebook and a community of individual developers and companies.</a:t>
            </a:r>
          </a:p>
          <a:p>
            <a:pPr lvl="1"/>
            <a:r>
              <a:rPr lang="en-US" sz="1400" b="0" i="0" dirty="0">
                <a:solidFill>
                  <a:srgbClr val="FFFFFF"/>
                </a:solidFill>
                <a:effectLst/>
              </a:rPr>
              <a:t>In this project, React introduces a new paradigm of state management and rendering for our web application.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OAuth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OAuth is an open standard for access delegation, commonly used as a way for Internet users to grant websites or applications access to their information on other websites but without giving them the passwords.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In this project, OAuth tokens will be used to access Canvas and import relevant data/files.</a:t>
            </a:r>
          </a:p>
        </p:txBody>
      </p:sp>
    </p:spTree>
    <p:extLst>
      <p:ext uri="{BB962C8B-B14F-4D97-AF65-F5344CB8AC3E}">
        <p14:creationId xmlns:p14="http://schemas.microsoft.com/office/powerpoint/2010/main" val="15013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A6147-52A6-4C36-B2D7-1FDC6CB3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4399-5B66-45E3-8955-9C521507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Project is divided into 5 tasks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Each task will be worked on a defined time frame with varying contributions from the team members.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4E8675-5207-4222-9F74-C088EBEF0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86406"/>
              </p:ext>
            </p:extLst>
          </p:nvPr>
        </p:nvGraphicFramePr>
        <p:xfrm>
          <a:off x="804671" y="2907214"/>
          <a:ext cx="4954695" cy="30783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69480">
                  <a:extLst>
                    <a:ext uri="{9D8B030D-6E8A-4147-A177-3AD203B41FA5}">
                      <a16:colId xmlns:a16="http://schemas.microsoft.com/office/drawing/2014/main" val="935813858"/>
                    </a:ext>
                  </a:extLst>
                </a:gridCol>
                <a:gridCol w="1232090">
                  <a:extLst>
                    <a:ext uri="{9D8B030D-6E8A-4147-A177-3AD203B41FA5}">
                      <a16:colId xmlns:a16="http://schemas.microsoft.com/office/drawing/2014/main" val="298825664"/>
                    </a:ext>
                  </a:extLst>
                </a:gridCol>
                <a:gridCol w="865420">
                  <a:extLst>
                    <a:ext uri="{9D8B030D-6E8A-4147-A177-3AD203B41FA5}">
                      <a16:colId xmlns:a16="http://schemas.microsoft.com/office/drawing/2014/main" val="533578431"/>
                    </a:ext>
                  </a:extLst>
                </a:gridCol>
                <a:gridCol w="887705">
                  <a:extLst>
                    <a:ext uri="{9D8B030D-6E8A-4147-A177-3AD203B41FA5}">
                      <a16:colId xmlns:a16="http://schemas.microsoft.com/office/drawing/2014/main" val="1702077949"/>
                    </a:ext>
                  </a:extLst>
                </a:gridCol>
              </a:tblGrid>
              <a:tr h="4328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Timeline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69553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Contributor(s)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Start Date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End Date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137670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Functional Login Page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37181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Professor landing page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078680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Upload and View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95237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Edit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01548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from-fill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1-Mar-21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15-Mar-21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2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53FB-4F87-4A1E-8685-640412D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Upward trend">
            <a:extLst>
              <a:ext uri="{FF2B5EF4-FFF2-40B4-BE49-F238E27FC236}">
                <a16:creationId xmlns:a16="http://schemas.microsoft.com/office/drawing/2014/main" id="{5DB1BAED-5A63-4BEF-8991-8C91FFD4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171EB82C-88CE-4AD3-9FC9-F93D99EC85FB}"/>
              </a:ext>
            </a:extLst>
          </p:cNvPr>
          <p:cNvSpPr txBox="1"/>
          <p:nvPr/>
        </p:nvSpPr>
        <p:spPr>
          <a:xfrm>
            <a:off x="5800211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1</a:t>
            </a:r>
            <a:r>
              <a:rPr lang="en-US" sz="2000" dirty="0">
                <a:solidFill>
                  <a:srgbClr val="000000"/>
                </a:solidFill>
              </a:rPr>
              <a:t>: Instructor's ability to import, parse and edit rubric from local system’ directory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2: </a:t>
            </a:r>
            <a:r>
              <a:rPr lang="en-US" sz="2000" dirty="0">
                <a:solidFill>
                  <a:srgbClr val="000000"/>
                </a:solidFill>
              </a:rPr>
              <a:t>Instructor’s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ability to import enrolled student’s list from UC Canvas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3:</a:t>
            </a:r>
            <a:r>
              <a:rPr lang="en-US" sz="2000" dirty="0">
                <a:solidFill>
                  <a:srgbClr val="000000"/>
                </a:solidFill>
              </a:rPr>
              <a:t> Instructor's ability to assign grades to respective students </a:t>
            </a:r>
            <a:endParaRPr lang="en-US" sz="2000" b="1" dirty="0">
              <a:solidFill>
                <a:srgbClr val="000000"/>
              </a:solidFill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566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Senior Design</vt:lpstr>
      <vt:lpstr>Group Member Information</vt:lpstr>
      <vt:lpstr>Goals</vt:lpstr>
      <vt:lpstr>Intellectual Merits</vt:lpstr>
      <vt:lpstr>Design Diagrams</vt:lpstr>
      <vt:lpstr>Understanding System Design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</dc:title>
  <dc:creator>Rohan Kapoor</dc:creator>
  <cp:lastModifiedBy>Rohan Kapoor</cp:lastModifiedBy>
  <cp:revision>17</cp:revision>
  <dcterms:created xsi:type="dcterms:W3CDTF">2020-10-26T01:07:42Z</dcterms:created>
  <dcterms:modified xsi:type="dcterms:W3CDTF">2021-03-23T22:52:19Z</dcterms:modified>
</cp:coreProperties>
</file>