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notesMasterIdLst>
    <p:notesMasterId r:id="rId12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![w:2000](https://www.nearpartner.com/wp-content/uploads/2019/02/LWC-salesforce.png)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Lightning Web Componentsは、apexやvisualforceと違いsalesforce独特ではなく、web標準に基づいている。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2023-01-02T12:44:37Z</dcterms:created>
  <dcterms:modified xsi:type="dcterms:W3CDTF">2023-01-02T12:44:37Z</dcterms:modified>
</cp:coreProperties>
</file>