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pen Sans SemiBold"/>
      <p:regular r:id="rId18"/>
      <p:bold r:id="rId19"/>
      <p:italic r:id="rId20"/>
      <p:boldItalic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92a051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92a051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492a0512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492a0512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92a051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92a051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92a051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92a051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92a051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92a051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92a051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92a051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92a051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92a051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92a0512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92a051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92a051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92a051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92a051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92a051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92a0512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92a0512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Open Sans Light"/>
              <a:buChar char="○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How to Build a Resume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3225100"/>
            <a:ext cx="85206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 SemiBold"/>
                <a:ea typeface="Open Sans SemiBold"/>
                <a:cs typeface="Open Sans SemiBold"/>
                <a:sym typeface="Open Sans SemiBold"/>
              </a:rPr>
              <a:t>Alex Xu, Jade Bisht, Katie Luangkote, and Martin Kong</a:t>
            </a:r>
            <a:endParaRPr sz="24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good resume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152475"/>
            <a:ext cx="44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Redundant summary section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experience doesn’t show any real skills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skills listed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Spelling errors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design and layout</a:t>
            </a:r>
            <a:endParaRPr/>
          </a:p>
        </p:txBody>
      </p:sp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175" y="238450"/>
            <a:ext cx="3351376" cy="466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idx="4294967295" type="ctrTitle"/>
          </p:nvPr>
        </p:nvSpPr>
        <p:spPr>
          <a:xfrm>
            <a:off x="365850" y="1853100"/>
            <a:ext cx="85206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Open Sans"/>
                <a:ea typeface="Open Sans"/>
                <a:cs typeface="Open Sans"/>
                <a:sym typeface="Open Sans"/>
              </a:rPr>
              <a:t>Questions???</a:t>
            </a:r>
            <a:endParaRPr b="1" sz="8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36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108" y="1073354"/>
            <a:ext cx="2173557" cy="217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3390"/>
            <a:ext cx="2173483" cy="217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684" y="1073358"/>
            <a:ext cx="2173316" cy="217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3518" y="1070487"/>
            <a:ext cx="2173565" cy="217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171839" y="3344773"/>
            <a:ext cx="1979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Alex Xu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Director</a:t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2435185" y="3344773"/>
            <a:ext cx="19797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Jade Bisht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Hacker Operations</a:t>
            </a:r>
            <a:r>
              <a:rPr lang="en"/>
              <a:t> Director</a:t>
            </a: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4668974" y="3344773"/>
            <a:ext cx="19797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Katie Luangkote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Hacker Operations Director</a:t>
            </a:r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6977770" y="3344773"/>
            <a:ext cx="19797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Martin Kong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Sponsorships Director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keeping it real</a:t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228150"/>
            <a:ext cx="85206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are resumes important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tips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tips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 tips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examples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doing this workshop?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Resumes are the first step to getting an internship/full-time at your dream company — they’re the first thing that recruiters see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applied to lots of (too many) jobs over our careers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read lots of (too many) resumes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common mistakes everyone makes!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here to help each other out. :)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tips</a:t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ALWAYS KEEP YOUR RESUME TO 1 PAGE 🙏 </a:t>
            </a:r>
            <a:r>
              <a:rPr lang="en"/>
              <a:t>(unless you have a PhD)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quality not quantity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of thumb: Keep your GPA on your resume if its &gt;= 3.0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lie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are ever caught with a lie on the resume then game over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all information updated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sophomore year of college, your high school achievements should no longer appear on your resume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special tips</a:t>
            </a:r>
            <a:r>
              <a:rPr lang="en"/>
              <a:t> 😯</a:t>
            </a:r>
            <a:r>
              <a:rPr lang="en"/>
              <a:t> 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tech jargon responsibly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the skills come through descriptions of your past experience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elements that make your resume pop 🎉</a:t>
            </a:r>
            <a:r>
              <a:rPr lang="en"/>
              <a:t>🎉🎉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include - designed logo, some color (use in moderation)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clutter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keeping it minimal, a quick skim of the resume becomes easy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proficiency in technologies/languages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more special tips 🤫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 </a:t>
            </a:r>
            <a:r>
              <a:rPr lang="en" u="sng"/>
              <a:t>tech</a:t>
            </a:r>
            <a:r>
              <a:rPr lang="en"/>
              <a:t> work experience then projects else work experience followed by projects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objective statements - redundant, space-consuming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</a:t>
            </a:r>
            <a:r>
              <a:rPr b="1" lang="en"/>
              <a:t>mainly on tech</a:t>
            </a:r>
            <a:r>
              <a:rPr lang="en"/>
              <a:t>, but also put in other</a:t>
            </a:r>
            <a:r>
              <a:rPr i="1" lang="en"/>
              <a:t> soft skills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specific and definable metrics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Black Hole of Online Applications	</a:t>
            </a:r>
            <a:endParaRPr/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that you care! People like to feel special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 Letters are frustrating, but necessary!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company uses application scrapers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an application scraper?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with clear fonts with differentiated sizes and spacing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simpler the more likely the scraper will pick it up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Tailor your resume like you would a cover letter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couple options, really read the requirements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Fairs and Networking</a:t>
            </a:r>
            <a:endParaRPr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your pitch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 and concise, but also tailored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Friendly and interested go a long way in being memorable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where the general resume comes in handy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off your skills across the spectrum rather than just one or two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research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LinkedIn is your friend!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