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7" r:id="rId10"/>
    <p:sldId id="268" r:id="rId11"/>
    <p:sldId id="270" r:id="rId12"/>
    <p:sldId id="271" r:id="rId13"/>
    <p:sldId id="269" r:id="rId1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9BD08D-5024-4CE2-96B9-D420785CBD41}" v="341" dt="2020-11-03T23:04:35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6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Prüst" userId="3b35d3c8-ffea-4325-b514-a9ee9124045f" providerId="ADAL" clId="{499BD08D-5024-4CE2-96B9-D420785CBD41}"/>
    <pc:docChg chg="undo redo custSel mod addSld delSld modSld sldOrd">
      <pc:chgData name="Robert Prüst" userId="3b35d3c8-ffea-4325-b514-a9ee9124045f" providerId="ADAL" clId="{499BD08D-5024-4CE2-96B9-D420785CBD41}" dt="2020-11-03T23:04:35.561" v="1519"/>
      <pc:docMkLst>
        <pc:docMk/>
      </pc:docMkLst>
      <pc:sldChg chg="addSp delSp modSp add del mod">
        <pc:chgData name="Robert Prüst" userId="3b35d3c8-ffea-4325-b514-a9ee9124045f" providerId="ADAL" clId="{499BD08D-5024-4CE2-96B9-D420785CBD41}" dt="2020-11-03T22:38:34.683" v="1373" actId="1076"/>
        <pc:sldMkLst>
          <pc:docMk/>
          <pc:sldMk cId="1065701742" sldId="256"/>
        </pc:sldMkLst>
        <pc:spChg chg="del">
          <ac:chgData name="Robert Prüst" userId="3b35d3c8-ffea-4325-b514-a9ee9124045f" providerId="ADAL" clId="{499BD08D-5024-4CE2-96B9-D420785CBD41}" dt="2020-11-03T18:54:45.518" v="0" actId="478"/>
          <ac:spMkLst>
            <pc:docMk/>
            <pc:sldMk cId="1065701742" sldId="256"/>
            <ac:spMk id="3" creationId="{363EBD84-37F6-4389-A1D0-AB553DDF4157}"/>
          </ac:spMkLst>
        </pc:spChg>
        <pc:picChg chg="add del mod">
          <ac:chgData name="Robert Prüst" userId="3b35d3c8-ffea-4325-b514-a9ee9124045f" providerId="ADAL" clId="{499BD08D-5024-4CE2-96B9-D420785CBD41}" dt="2020-11-03T22:38:28.347" v="1371" actId="478"/>
          <ac:picMkLst>
            <pc:docMk/>
            <pc:sldMk cId="1065701742" sldId="256"/>
            <ac:picMk id="4" creationId="{14011E5C-4344-49A6-83E2-63D0D5FA7849}"/>
          </ac:picMkLst>
        </pc:picChg>
        <pc:picChg chg="add mod">
          <ac:chgData name="Robert Prüst" userId="3b35d3c8-ffea-4325-b514-a9ee9124045f" providerId="ADAL" clId="{499BD08D-5024-4CE2-96B9-D420785CBD41}" dt="2020-11-03T22:38:34.683" v="1373" actId="1076"/>
          <ac:picMkLst>
            <pc:docMk/>
            <pc:sldMk cId="1065701742" sldId="256"/>
            <ac:picMk id="6" creationId="{8B289D5B-BC1A-4712-B0BF-E5011833B6D0}"/>
          </ac:picMkLst>
        </pc:picChg>
        <pc:picChg chg="del mod">
          <ac:chgData name="Robert Prüst" userId="3b35d3c8-ffea-4325-b514-a9ee9124045f" providerId="ADAL" clId="{499BD08D-5024-4CE2-96B9-D420785CBD41}" dt="2020-11-03T22:38:28.810" v="1372" actId="478"/>
          <ac:picMkLst>
            <pc:docMk/>
            <pc:sldMk cId="1065701742" sldId="256"/>
            <ac:picMk id="1026" creationId="{72536035-776D-4825-A147-B168696D3891}"/>
          </ac:picMkLst>
        </pc:picChg>
      </pc:sldChg>
      <pc:sldChg chg="addSp">
        <pc:chgData name="Robert Prüst" userId="3b35d3c8-ffea-4325-b514-a9ee9124045f" providerId="ADAL" clId="{499BD08D-5024-4CE2-96B9-D420785CBD41}" dt="2020-11-03T22:34:47.332" v="1359"/>
        <pc:sldMkLst>
          <pc:docMk/>
          <pc:sldMk cId="2052593403" sldId="256"/>
        </pc:sldMkLst>
        <pc:picChg chg="add">
          <ac:chgData name="Robert Prüst" userId="3b35d3c8-ffea-4325-b514-a9ee9124045f" providerId="ADAL" clId="{499BD08D-5024-4CE2-96B9-D420785CBD41}" dt="2020-11-03T22:34:47.332" v="1359"/>
          <ac:picMkLst>
            <pc:docMk/>
            <pc:sldMk cId="2052593403" sldId="256"/>
            <ac:picMk id="1026" creationId="{72536035-776D-4825-A147-B168696D3891}"/>
          </ac:picMkLst>
        </pc:picChg>
      </pc:sldChg>
      <pc:sldChg chg="addSp delSp modSp mod">
        <pc:chgData name="Robert Prüst" userId="3b35d3c8-ffea-4325-b514-a9ee9124045f" providerId="ADAL" clId="{499BD08D-5024-4CE2-96B9-D420785CBD41}" dt="2020-11-03T20:19:08.924" v="3" actId="1076"/>
        <pc:sldMkLst>
          <pc:docMk/>
          <pc:sldMk cId="3560119244" sldId="257"/>
        </pc:sldMkLst>
        <pc:picChg chg="add mod">
          <ac:chgData name="Robert Prüst" userId="3b35d3c8-ffea-4325-b514-a9ee9124045f" providerId="ADAL" clId="{499BD08D-5024-4CE2-96B9-D420785CBD41}" dt="2020-11-03T20:19:08.924" v="3" actId="1076"/>
          <ac:picMkLst>
            <pc:docMk/>
            <pc:sldMk cId="3560119244" sldId="257"/>
            <ac:picMk id="4" creationId="{5E97FBC8-87B8-4C44-8B86-878A0A845D95}"/>
          </ac:picMkLst>
        </pc:picChg>
        <pc:picChg chg="del">
          <ac:chgData name="Robert Prüst" userId="3b35d3c8-ffea-4325-b514-a9ee9124045f" providerId="ADAL" clId="{499BD08D-5024-4CE2-96B9-D420785CBD41}" dt="2020-11-03T20:19:00.267" v="1" actId="478"/>
          <ac:picMkLst>
            <pc:docMk/>
            <pc:sldMk cId="3560119244" sldId="257"/>
            <ac:picMk id="5" creationId="{EA7DE194-227B-4C15-94BF-ED03BB5F83A5}"/>
          </ac:picMkLst>
        </pc:picChg>
      </pc:sldChg>
      <pc:sldChg chg="addSp delSp modSp mod modAnim">
        <pc:chgData name="Robert Prüst" userId="3b35d3c8-ffea-4325-b514-a9ee9124045f" providerId="ADAL" clId="{499BD08D-5024-4CE2-96B9-D420785CBD41}" dt="2020-11-03T22:49:05.499" v="1477"/>
        <pc:sldMkLst>
          <pc:docMk/>
          <pc:sldMk cId="2326435634" sldId="258"/>
        </pc:sldMkLst>
        <pc:spChg chg="add del mod topLvl">
          <ac:chgData name="Robert Prüst" userId="3b35d3c8-ffea-4325-b514-a9ee9124045f" providerId="ADAL" clId="{499BD08D-5024-4CE2-96B9-D420785CBD41}" dt="2020-11-03T22:47:29.194" v="1453" actId="21"/>
          <ac:spMkLst>
            <pc:docMk/>
            <pc:sldMk cId="2326435634" sldId="258"/>
            <ac:spMk id="7" creationId="{0610E0E3-772C-4731-BECA-9DEBCD0A0DDD}"/>
          </ac:spMkLst>
        </pc:spChg>
        <pc:spChg chg="add del mod topLvl">
          <ac:chgData name="Robert Prüst" userId="3b35d3c8-ffea-4325-b514-a9ee9124045f" providerId="ADAL" clId="{499BD08D-5024-4CE2-96B9-D420785CBD41}" dt="2020-11-03T22:47:29.194" v="1453" actId="21"/>
          <ac:spMkLst>
            <pc:docMk/>
            <pc:sldMk cId="2326435634" sldId="258"/>
            <ac:spMk id="8" creationId="{D334C8C8-A50C-45D8-B60F-18818BF94071}"/>
          </ac:spMkLst>
        </pc:spChg>
        <pc:spChg chg="add mod">
          <ac:chgData name="Robert Prüst" userId="3b35d3c8-ffea-4325-b514-a9ee9124045f" providerId="ADAL" clId="{499BD08D-5024-4CE2-96B9-D420785CBD41}" dt="2020-11-03T22:44:57.154" v="1410"/>
          <ac:spMkLst>
            <pc:docMk/>
            <pc:sldMk cId="2326435634" sldId="258"/>
            <ac:spMk id="12" creationId="{D7889514-23E1-4C7F-A0EF-FB7F20CA259B}"/>
          </ac:spMkLst>
        </pc:spChg>
        <pc:spChg chg="add mod">
          <ac:chgData name="Robert Prüst" userId="3b35d3c8-ffea-4325-b514-a9ee9124045f" providerId="ADAL" clId="{499BD08D-5024-4CE2-96B9-D420785CBD41}" dt="2020-11-03T22:44:57.154" v="1410"/>
          <ac:spMkLst>
            <pc:docMk/>
            <pc:sldMk cId="2326435634" sldId="258"/>
            <ac:spMk id="14" creationId="{6614FC45-BF44-41D0-96BE-6357CA11CC02}"/>
          </ac:spMkLst>
        </pc:spChg>
        <pc:spChg chg="add mod topLvl">
          <ac:chgData name="Robert Prüst" userId="3b35d3c8-ffea-4325-b514-a9ee9124045f" providerId="ADAL" clId="{499BD08D-5024-4CE2-96B9-D420785CBD41}" dt="2020-11-03T22:47:06.954" v="1449"/>
          <ac:spMkLst>
            <pc:docMk/>
            <pc:sldMk cId="2326435634" sldId="258"/>
            <ac:spMk id="15" creationId="{38B10666-33F3-4BE9-AB21-81D91AFF0D7A}"/>
          </ac:spMkLst>
        </pc:spChg>
        <pc:spChg chg="add mod topLvl">
          <ac:chgData name="Robert Prüst" userId="3b35d3c8-ffea-4325-b514-a9ee9124045f" providerId="ADAL" clId="{499BD08D-5024-4CE2-96B9-D420785CBD41}" dt="2020-11-03T22:47:06.954" v="1449"/>
          <ac:spMkLst>
            <pc:docMk/>
            <pc:sldMk cId="2326435634" sldId="258"/>
            <ac:spMk id="16" creationId="{BD8A09B8-14F8-4737-BD7E-30C61135E3D8}"/>
          </ac:spMkLst>
        </pc:spChg>
        <pc:spChg chg="add mod">
          <ac:chgData name="Robert Prüst" userId="3b35d3c8-ffea-4325-b514-a9ee9124045f" providerId="ADAL" clId="{499BD08D-5024-4CE2-96B9-D420785CBD41}" dt="2020-11-03T22:47:06.954" v="1449"/>
          <ac:spMkLst>
            <pc:docMk/>
            <pc:sldMk cId="2326435634" sldId="258"/>
            <ac:spMk id="18" creationId="{3DC13DB5-F608-4AA9-9ADC-F7F5057BE0F2}"/>
          </ac:spMkLst>
        </pc:spChg>
        <pc:spChg chg="add mod">
          <ac:chgData name="Robert Prüst" userId="3b35d3c8-ffea-4325-b514-a9ee9124045f" providerId="ADAL" clId="{499BD08D-5024-4CE2-96B9-D420785CBD41}" dt="2020-11-03T22:47:06.954" v="1449"/>
          <ac:spMkLst>
            <pc:docMk/>
            <pc:sldMk cId="2326435634" sldId="258"/>
            <ac:spMk id="19" creationId="{E42E9CF0-0D40-4467-8EB7-DD75E8D93591}"/>
          </ac:spMkLst>
        </pc:spChg>
        <pc:spChg chg="add mod topLvl">
          <ac:chgData name="Robert Prüst" userId="3b35d3c8-ffea-4325-b514-a9ee9124045f" providerId="ADAL" clId="{499BD08D-5024-4CE2-96B9-D420785CBD41}" dt="2020-11-03T22:47:06.201" v="1446"/>
          <ac:spMkLst>
            <pc:docMk/>
            <pc:sldMk cId="2326435634" sldId="258"/>
            <ac:spMk id="20" creationId="{B50E0E44-7DC2-402C-97E4-C1A2B5682A32}"/>
          </ac:spMkLst>
        </pc:spChg>
        <pc:spChg chg="add mod topLvl">
          <ac:chgData name="Robert Prüst" userId="3b35d3c8-ffea-4325-b514-a9ee9124045f" providerId="ADAL" clId="{499BD08D-5024-4CE2-96B9-D420785CBD41}" dt="2020-11-03T22:47:06.201" v="1446"/>
          <ac:spMkLst>
            <pc:docMk/>
            <pc:sldMk cId="2326435634" sldId="258"/>
            <ac:spMk id="21" creationId="{BF3E68FE-2129-44CA-BFC6-F22A04FE21ED}"/>
          </ac:spMkLst>
        </pc:spChg>
        <pc:spChg chg="add mod">
          <ac:chgData name="Robert Prüst" userId="3b35d3c8-ffea-4325-b514-a9ee9124045f" providerId="ADAL" clId="{499BD08D-5024-4CE2-96B9-D420785CBD41}" dt="2020-11-03T22:47:06.201" v="1446"/>
          <ac:spMkLst>
            <pc:docMk/>
            <pc:sldMk cId="2326435634" sldId="258"/>
            <ac:spMk id="23" creationId="{6D5670C3-40FE-4C49-9780-69353A911844}"/>
          </ac:spMkLst>
        </pc:spChg>
        <pc:spChg chg="add mod">
          <ac:chgData name="Robert Prüst" userId="3b35d3c8-ffea-4325-b514-a9ee9124045f" providerId="ADAL" clId="{499BD08D-5024-4CE2-96B9-D420785CBD41}" dt="2020-11-03T22:47:06.201" v="1446"/>
          <ac:spMkLst>
            <pc:docMk/>
            <pc:sldMk cId="2326435634" sldId="258"/>
            <ac:spMk id="24" creationId="{41D5D162-02B2-4C7A-A0C0-E92159381988}"/>
          </ac:spMkLst>
        </pc:spChg>
        <pc:spChg chg="add mod topLvl">
          <ac:chgData name="Robert Prüst" userId="3b35d3c8-ffea-4325-b514-a9ee9124045f" providerId="ADAL" clId="{499BD08D-5024-4CE2-96B9-D420785CBD41}" dt="2020-11-03T22:47:04.794" v="1441"/>
          <ac:spMkLst>
            <pc:docMk/>
            <pc:sldMk cId="2326435634" sldId="258"/>
            <ac:spMk id="25" creationId="{A3EE0E1F-8F24-4158-A465-0922ECA346A0}"/>
          </ac:spMkLst>
        </pc:spChg>
        <pc:spChg chg="add mod topLvl">
          <ac:chgData name="Robert Prüst" userId="3b35d3c8-ffea-4325-b514-a9ee9124045f" providerId="ADAL" clId="{499BD08D-5024-4CE2-96B9-D420785CBD41}" dt="2020-11-03T22:47:04.794" v="1441"/>
          <ac:spMkLst>
            <pc:docMk/>
            <pc:sldMk cId="2326435634" sldId="258"/>
            <ac:spMk id="26" creationId="{E7FEFB2B-E4DE-412B-981F-874B23CBC57D}"/>
          </ac:spMkLst>
        </pc:spChg>
        <pc:spChg chg="add mod">
          <ac:chgData name="Robert Prüst" userId="3b35d3c8-ffea-4325-b514-a9ee9124045f" providerId="ADAL" clId="{499BD08D-5024-4CE2-96B9-D420785CBD41}" dt="2020-11-03T22:47:04.794" v="1441"/>
          <ac:spMkLst>
            <pc:docMk/>
            <pc:sldMk cId="2326435634" sldId="258"/>
            <ac:spMk id="28" creationId="{C85160C4-87EC-4426-923D-A27ABB72A51E}"/>
          </ac:spMkLst>
        </pc:spChg>
        <pc:spChg chg="add mod">
          <ac:chgData name="Robert Prüst" userId="3b35d3c8-ffea-4325-b514-a9ee9124045f" providerId="ADAL" clId="{499BD08D-5024-4CE2-96B9-D420785CBD41}" dt="2020-11-03T22:47:04.794" v="1441"/>
          <ac:spMkLst>
            <pc:docMk/>
            <pc:sldMk cId="2326435634" sldId="258"/>
            <ac:spMk id="29" creationId="{E943F847-2C0B-4549-8A94-94BFB4D96A7E}"/>
          </ac:spMkLst>
        </pc:spChg>
        <pc:spChg chg="add del mod">
          <ac:chgData name="Robert Prüst" userId="3b35d3c8-ffea-4325-b514-a9ee9124045f" providerId="ADAL" clId="{499BD08D-5024-4CE2-96B9-D420785CBD41}" dt="2020-11-03T22:47:04.615" v="1440" actId="478"/>
          <ac:spMkLst>
            <pc:docMk/>
            <pc:sldMk cId="2326435634" sldId="258"/>
            <ac:spMk id="31" creationId="{F8A79DE6-1285-43B4-B022-CE2EE7AB9986}"/>
          </ac:spMkLst>
        </pc:spChg>
        <pc:spChg chg="add del mod">
          <ac:chgData name="Robert Prüst" userId="3b35d3c8-ffea-4325-b514-a9ee9124045f" providerId="ADAL" clId="{499BD08D-5024-4CE2-96B9-D420785CBD41}" dt="2020-11-03T22:47:36.269" v="1455"/>
          <ac:spMkLst>
            <pc:docMk/>
            <pc:sldMk cId="2326435634" sldId="258"/>
            <ac:spMk id="33" creationId="{B2E23211-4B88-43A3-99B4-EDAF74348F0D}"/>
          </ac:spMkLst>
        </pc:spChg>
        <pc:spChg chg="add del mod">
          <ac:chgData name="Robert Prüst" userId="3b35d3c8-ffea-4325-b514-a9ee9124045f" providerId="ADAL" clId="{499BD08D-5024-4CE2-96B9-D420785CBD41}" dt="2020-11-03T22:47:36.269" v="1455"/>
          <ac:spMkLst>
            <pc:docMk/>
            <pc:sldMk cId="2326435634" sldId="258"/>
            <ac:spMk id="34" creationId="{C1E21668-EAE6-434D-98BA-44C92536F16B}"/>
          </ac:spMkLst>
        </pc:spChg>
        <pc:spChg chg="mod">
          <ac:chgData name="Robert Prüst" userId="3b35d3c8-ffea-4325-b514-a9ee9124045f" providerId="ADAL" clId="{499BD08D-5024-4CE2-96B9-D420785CBD41}" dt="2020-11-03T22:47:35.057" v="1454"/>
          <ac:spMkLst>
            <pc:docMk/>
            <pc:sldMk cId="2326435634" sldId="258"/>
            <ac:spMk id="36" creationId="{62467392-AFB5-4A88-BE90-AD4062B1B0A1}"/>
          </ac:spMkLst>
        </pc:spChg>
        <pc:spChg chg="mod">
          <ac:chgData name="Robert Prüst" userId="3b35d3c8-ffea-4325-b514-a9ee9124045f" providerId="ADAL" clId="{499BD08D-5024-4CE2-96B9-D420785CBD41}" dt="2020-11-03T22:47:35.057" v="1454"/>
          <ac:spMkLst>
            <pc:docMk/>
            <pc:sldMk cId="2326435634" sldId="258"/>
            <ac:spMk id="37" creationId="{F613697F-4C87-4471-A740-919698440034}"/>
          </ac:spMkLst>
        </pc:spChg>
        <pc:grpChg chg="add del mod">
          <ac:chgData name="Robert Prüst" userId="3b35d3c8-ffea-4325-b514-a9ee9124045f" providerId="ADAL" clId="{499BD08D-5024-4CE2-96B9-D420785CBD41}" dt="2020-11-03T22:47:27.686" v="1452" actId="165"/>
          <ac:grpSpMkLst>
            <pc:docMk/>
            <pc:sldMk cId="2326435634" sldId="258"/>
            <ac:grpSpMk id="3" creationId="{6E068528-6D43-4627-8B22-EEB2CB4F2A3F}"/>
          </ac:grpSpMkLst>
        </pc:grpChg>
        <pc:grpChg chg="add del mod">
          <ac:chgData name="Robert Prüst" userId="3b35d3c8-ffea-4325-b514-a9ee9124045f" providerId="ADAL" clId="{499BD08D-5024-4CE2-96B9-D420785CBD41}" dt="2020-11-03T22:47:06.756" v="1448" actId="164"/>
          <ac:grpSpMkLst>
            <pc:docMk/>
            <pc:sldMk cId="2326435634" sldId="258"/>
            <ac:grpSpMk id="4" creationId="{34FE7EE7-9F4D-4CF1-AE51-93CC5FEA8FE8}"/>
          </ac:grpSpMkLst>
        </pc:grpChg>
        <pc:grpChg chg="add del mod">
          <ac:chgData name="Robert Prüst" userId="3b35d3c8-ffea-4325-b514-a9ee9124045f" providerId="ADAL" clId="{499BD08D-5024-4CE2-96B9-D420785CBD41}" dt="2020-11-03T22:47:05.995" v="1445" actId="164"/>
          <ac:grpSpMkLst>
            <pc:docMk/>
            <pc:sldMk cId="2326435634" sldId="258"/>
            <ac:grpSpMk id="6" creationId="{FF93F2CF-27E3-4200-9778-9A9DBC4F13FB}"/>
          </ac:grpSpMkLst>
        </pc:grpChg>
        <pc:grpChg chg="add del mod topLvl">
          <ac:chgData name="Robert Prüst" userId="3b35d3c8-ffea-4325-b514-a9ee9124045f" providerId="ADAL" clId="{499BD08D-5024-4CE2-96B9-D420785CBD41}" dt="2020-11-03T22:47:29.194" v="1453" actId="21"/>
          <ac:grpSpMkLst>
            <pc:docMk/>
            <pc:sldMk cId="2326435634" sldId="258"/>
            <ac:grpSpMk id="10" creationId="{9BA3EB34-71FF-4525-BC6D-5F193CE1D169}"/>
          </ac:grpSpMkLst>
        </pc:grpChg>
        <pc:grpChg chg="add mod topLvl">
          <ac:chgData name="Robert Prüst" userId="3b35d3c8-ffea-4325-b514-a9ee9124045f" providerId="ADAL" clId="{499BD08D-5024-4CE2-96B9-D420785CBD41}" dt="2020-11-03T22:47:06.954" v="1449"/>
          <ac:grpSpMkLst>
            <pc:docMk/>
            <pc:sldMk cId="2326435634" sldId="258"/>
            <ac:grpSpMk id="17" creationId="{C216F52B-2394-45FD-8224-00CFDEE170AD}"/>
          </ac:grpSpMkLst>
        </pc:grpChg>
        <pc:grpChg chg="add mod topLvl">
          <ac:chgData name="Robert Prüst" userId="3b35d3c8-ffea-4325-b514-a9ee9124045f" providerId="ADAL" clId="{499BD08D-5024-4CE2-96B9-D420785CBD41}" dt="2020-11-03T22:47:06.201" v="1446"/>
          <ac:grpSpMkLst>
            <pc:docMk/>
            <pc:sldMk cId="2326435634" sldId="258"/>
            <ac:grpSpMk id="22" creationId="{B76EF3A7-7CFF-442C-8CBE-10C779187E2E}"/>
          </ac:grpSpMkLst>
        </pc:grpChg>
        <pc:grpChg chg="add mod topLvl">
          <ac:chgData name="Robert Prüst" userId="3b35d3c8-ffea-4325-b514-a9ee9124045f" providerId="ADAL" clId="{499BD08D-5024-4CE2-96B9-D420785CBD41}" dt="2020-11-03T22:47:04.794" v="1441"/>
          <ac:grpSpMkLst>
            <pc:docMk/>
            <pc:sldMk cId="2326435634" sldId="258"/>
            <ac:grpSpMk id="27" creationId="{B3B637F5-42CF-4396-A7C8-9BBC885E601C}"/>
          </ac:grpSpMkLst>
        </pc:grpChg>
        <pc:grpChg chg="add del">
          <ac:chgData name="Robert Prüst" userId="3b35d3c8-ffea-4325-b514-a9ee9124045f" providerId="ADAL" clId="{499BD08D-5024-4CE2-96B9-D420785CBD41}" dt="2020-11-03T22:47:04.021" v="1438" actId="164"/>
          <ac:grpSpMkLst>
            <pc:docMk/>
            <pc:sldMk cId="2326435634" sldId="258"/>
            <ac:grpSpMk id="32" creationId="{C5CF1E99-D94C-4F82-9852-E4B94CC30B02}"/>
          </ac:grpSpMkLst>
        </pc:grpChg>
        <pc:grpChg chg="add del mod">
          <ac:chgData name="Robert Prüst" userId="3b35d3c8-ffea-4325-b514-a9ee9124045f" providerId="ADAL" clId="{499BD08D-5024-4CE2-96B9-D420785CBD41}" dt="2020-11-03T22:47:36.269" v="1455"/>
          <ac:grpSpMkLst>
            <pc:docMk/>
            <pc:sldMk cId="2326435634" sldId="258"/>
            <ac:grpSpMk id="35" creationId="{F6A81B52-B7A2-44E3-9666-3BB169E3CD78}"/>
          </ac:grpSpMkLst>
        </pc:grpChg>
        <pc:graphicFrameChg chg="add del mod">
          <ac:chgData name="Robert Prüst" userId="3b35d3c8-ffea-4325-b514-a9ee9124045f" providerId="ADAL" clId="{499BD08D-5024-4CE2-96B9-D420785CBD41}" dt="2020-11-03T22:48:02.127" v="1475"/>
          <ac:graphicFrameMkLst>
            <pc:docMk/>
            <pc:sldMk cId="2326435634" sldId="258"/>
            <ac:graphicFrameMk id="5" creationId="{B932D1F0-B3D5-464C-9B18-17C99EDFA3EF}"/>
          </ac:graphicFrameMkLst>
        </pc:graphicFrameChg>
      </pc:sldChg>
      <pc:sldChg chg="modSp mod modAnim">
        <pc:chgData name="Robert Prüst" userId="3b35d3c8-ffea-4325-b514-a9ee9124045f" providerId="ADAL" clId="{499BD08D-5024-4CE2-96B9-D420785CBD41}" dt="2020-11-03T23:04:35.561" v="1519"/>
        <pc:sldMkLst>
          <pc:docMk/>
          <pc:sldMk cId="80618342" sldId="260"/>
        </pc:sldMkLst>
        <pc:spChg chg="mod">
          <ac:chgData name="Robert Prüst" userId="3b35d3c8-ffea-4325-b514-a9ee9124045f" providerId="ADAL" clId="{499BD08D-5024-4CE2-96B9-D420785CBD41}" dt="2020-11-03T23:04:29.440" v="1518" actId="20577"/>
          <ac:spMkLst>
            <pc:docMk/>
            <pc:sldMk cId="80618342" sldId="260"/>
            <ac:spMk id="48" creationId="{4E042EA5-2E79-455A-A90C-116C1BF9782F}"/>
          </ac:spMkLst>
        </pc:spChg>
        <pc:picChg chg="mod">
          <ac:chgData name="Robert Prüst" userId="3b35d3c8-ffea-4325-b514-a9ee9124045f" providerId="ADAL" clId="{499BD08D-5024-4CE2-96B9-D420785CBD41}" dt="2020-11-03T21:46:47.122" v="664" actId="2084"/>
          <ac:picMkLst>
            <pc:docMk/>
            <pc:sldMk cId="80618342" sldId="260"/>
            <ac:picMk id="52" creationId="{97F47304-7243-48DD-A853-1C0CE6F7FECA}"/>
          </ac:picMkLst>
        </pc:picChg>
      </pc:sldChg>
      <pc:sldChg chg="addSp delSp modSp mod setBg modAnim">
        <pc:chgData name="Robert Prüst" userId="3b35d3c8-ffea-4325-b514-a9ee9124045f" providerId="ADAL" clId="{499BD08D-5024-4CE2-96B9-D420785CBD41}" dt="2020-11-03T22:30:19.099" v="1346" actId="1076"/>
        <pc:sldMkLst>
          <pc:docMk/>
          <pc:sldMk cId="2727134248" sldId="261"/>
        </pc:sldMkLst>
        <pc:spChg chg="mod">
          <ac:chgData name="Robert Prüst" userId="3b35d3c8-ffea-4325-b514-a9ee9124045f" providerId="ADAL" clId="{499BD08D-5024-4CE2-96B9-D420785CBD41}" dt="2020-11-03T21:17:05.532" v="163" actId="26606"/>
          <ac:spMkLst>
            <pc:docMk/>
            <pc:sldMk cId="2727134248" sldId="261"/>
            <ac:spMk id="2" creationId="{9D72671A-343D-4C52-842F-93843424061D}"/>
          </ac:spMkLst>
        </pc:spChg>
        <pc:spChg chg="del mod">
          <ac:chgData name="Robert Prüst" userId="3b35d3c8-ffea-4325-b514-a9ee9124045f" providerId="ADAL" clId="{499BD08D-5024-4CE2-96B9-D420785CBD41}" dt="2020-11-03T21:21:52.950" v="185" actId="478"/>
          <ac:spMkLst>
            <pc:docMk/>
            <pc:sldMk cId="2727134248" sldId="261"/>
            <ac:spMk id="3" creationId="{E4A495AF-C307-4B5D-8927-6BC2E821F175}"/>
          </ac:spMkLst>
        </pc:spChg>
        <pc:spChg chg="add del mod">
          <ac:chgData name="Robert Prüst" userId="3b35d3c8-ffea-4325-b514-a9ee9124045f" providerId="ADAL" clId="{499BD08D-5024-4CE2-96B9-D420785CBD41}" dt="2020-11-03T21:14:50.838" v="127" actId="21"/>
          <ac:spMkLst>
            <pc:docMk/>
            <pc:sldMk cId="2727134248" sldId="261"/>
            <ac:spMk id="4" creationId="{6CEB82E3-2332-491F-B602-C29498EC0E0D}"/>
          </ac:spMkLst>
        </pc:spChg>
        <pc:spChg chg="add del mod">
          <ac:chgData name="Robert Prüst" userId="3b35d3c8-ffea-4325-b514-a9ee9124045f" providerId="ADAL" clId="{499BD08D-5024-4CE2-96B9-D420785CBD41}" dt="2020-11-03T21:14:50.838" v="127" actId="21"/>
          <ac:spMkLst>
            <pc:docMk/>
            <pc:sldMk cId="2727134248" sldId="261"/>
            <ac:spMk id="5" creationId="{FBFF884A-3D65-4F26-BCD8-67ECBBAD4DC4}"/>
          </ac:spMkLst>
        </pc:spChg>
        <pc:spChg chg="add del mod">
          <ac:chgData name="Robert Prüst" userId="3b35d3c8-ffea-4325-b514-a9ee9124045f" providerId="ADAL" clId="{499BD08D-5024-4CE2-96B9-D420785CBD41}" dt="2020-11-03T21:14:50.838" v="127" actId="21"/>
          <ac:spMkLst>
            <pc:docMk/>
            <pc:sldMk cId="2727134248" sldId="261"/>
            <ac:spMk id="6" creationId="{C12AEF2D-823F-412B-AC9B-20C561D36098}"/>
          </ac:spMkLst>
        </pc:spChg>
        <pc:spChg chg="add del">
          <ac:chgData name="Robert Prüst" userId="3b35d3c8-ffea-4325-b514-a9ee9124045f" providerId="ADAL" clId="{499BD08D-5024-4CE2-96B9-D420785CBD41}" dt="2020-11-03T21:16:24.916" v="157" actId="26606"/>
          <ac:spMkLst>
            <pc:docMk/>
            <pc:sldMk cId="2727134248" sldId="261"/>
            <ac:spMk id="8" creationId="{AFAE2A12-140C-4527-B721-72C1DD3FC66D}"/>
          </ac:spMkLst>
        </pc:spChg>
        <pc:spChg chg="add del">
          <ac:chgData name="Robert Prüst" userId="3b35d3c8-ffea-4325-b514-a9ee9124045f" providerId="ADAL" clId="{499BD08D-5024-4CE2-96B9-D420785CBD41}" dt="2020-11-03T21:16:24.916" v="157" actId="26606"/>
          <ac:spMkLst>
            <pc:docMk/>
            <pc:sldMk cId="2727134248" sldId="261"/>
            <ac:spMk id="10" creationId="{A5B43FC7-6A19-4DF3-8506-485B555007D9}"/>
          </ac:spMkLst>
        </pc:spChg>
        <pc:spChg chg="add del">
          <ac:chgData name="Robert Prüst" userId="3b35d3c8-ffea-4325-b514-a9ee9124045f" providerId="ADAL" clId="{499BD08D-5024-4CE2-96B9-D420785CBD41}" dt="2020-11-03T21:16:24.916" v="157" actId="26606"/>
          <ac:spMkLst>
            <pc:docMk/>
            <pc:sldMk cId="2727134248" sldId="261"/>
            <ac:spMk id="12" creationId="{7E689040-6301-4CD3-A20F-EA809EAD514F}"/>
          </ac:spMkLst>
        </pc:spChg>
        <pc:spChg chg="mod topLvl">
          <ac:chgData name="Robert Prüst" userId="3b35d3c8-ffea-4325-b514-a9ee9124045f" providerId="ADAL" clId="{499BD08D-5024-4CE2-96B9-D420785CBD41}" dt="2020-11-03T21:28:33.227" v="216" actId="1076"/>
          <ac:spMkLst>
            <pc:docMk/>
            <pc:sldMk cId="2727134248" sldId="261"/>
            <ac:spMk id="13" creationId="{29D91A98-2ED0-40DB-8E4D-1FFB2E6BC2BA}"/>
          </ac:spMkLst>
        </pc:spChg>
        <pc:spChg chg="mod topLvl">
          <ac:chgData name="Robert Prüst" userId="3b35d3c8-ffea-4325-b514-a9ee9124045f" providerId="ADAL" clId="{499BD08D-5024-4CE2-96B9-D420785CBD41}" dt="2020-11-03T21:28:33.227" v="216" actId="1076"/>
          <ac:spMkLst>
            <pc:docMk/>
            <pc:sldMk cId="2727134248" sldId="261"/>
            <ac:spMk id="14" creationId="{2AF589B0-991B-494C-ACAE-F107DF72E477}"/>
          </ac:spMkLst>
        </pc:spChg>
        <pc:spChg chg="mod topLvl">
          <ac:chgData name="Robert Prüst" userId="3b35d3c8-ffea-4325-b514-a9ee9124045f" providerId="ADAL" clId="{499BD08D-5024-4CE2-96B9-D420785CBD41}" dt="2020-11-03T21:28:33.227" v="216" actId="1076"/>
          <ac:spMkLst>
            <pc:docMk/>
            <pc:sldMk cId="2727134248" sldId="261"/>
            <ac:spMk id="15" creationId="{43032BA0-3307-47B3-9B1F-AF1E89C1EF4C}"/>
          </ac:spMkLst>
        </pc:spChg>
        <pc:spChg chg="add del mod">
          <ac:chgData name="Robert Prüst" userId="3b35d3c8-ffea-4325-b514-a9ee9124045f" providerId="ADAL" clId="{499BD08D-5024-4CE2-96B9-D420785CBD41}" dt="2020-11-03T21:21:57.034" v="186" actId="478"/>
          <ac:spMkLst>
            <pc:docMk/>
            <pc:sldMk cId="2727134248" sldId="261"/>
            <ac:spMk id="17" creationId="{EC2C672B-F9E2-42D7-B77F-FDC299B48A13}"/>
          </ac:spMkLst>
        </pc:spChg>
        <pc:spChg chg="add mod">
          <ac:chgData name="Robert Prüst" userId="3b35d3c8-ffea-4325-b514-a9ee9124045f" providerId="ADAL" clId="{499BD08D-5024-4CE2-96B9-D420785CBD41}" dt="2020-11-03T21:29:20.114" v="235" actId="1076"/>
          <ac:spMkLst>
            <pc:docMk/>
            <pc:sldMk cId="2727134248" sldId="261"/>
            <ac:spMk id="18" creationId="{2476BC18-7EF3-4572-89E4-D24A36D5C5B9}"/>
          </ac:spMkLst>
        </pc:spChg>
        <pc:spChg chg="add">
          <ac:chgData name="Robert Prüst" userId="3b35d3c8-ffea-4325-b514-a9ee9124045f" providerId="ADAL" clId="{499BD08D-5024-4CE2-96B9-D420785CBD41}" dt="2020-11-03T21:17:05.532" v="163" actId="26606"/>
          <ac:spMkLst>
            <pc:docMk/>
            <pc:sldMk cId="2727134248" sldId="261"/>
            <ac:spMk id="20" creationId="{468DC7FA-55C9-47D5-B8A0-022B4C9AACA7}"/>
          </ac:spMkLst>
        </pc:spChg>
        <pc:spChg chg="add">
          <ac:chgData name="Robert Prüst" userId="3b35d3c8-ffea-4325-b514-a9ee9124045f" providerId="ADAL" clId="{499BD08D-5024-4CE2-96B9-D420785CBD41}" dt="2020-11-03T21:17:05.532" v="163" actId="26606"/>
          <ac:spMkLst>
            <pc:docMk/>
            <pc:sldMk cId="2727134248" sldId="261"/>
            <ac:spMk id="22" creationId="{E905CBC2-EECC-4468-90C4-C0176E9B0844}"/>
          </ac:spMkLst>
        </pc:spChg>
        <pc:spChg chg="add">
          <ac:chgData name="Robert Prüst" userId="3b35d3c8-ffea-4325-b514-a9ee9124045f" providerId="ADAL" clId="{499BD08D-5024-4CE2-96B9-D420785CBD41}" dt="2020-11-03T21:17:05.532" v="163" actId="26606"/>
          <ac:spMkLst>
            <pc:docMk/>
            <pc:sldMk cId="2727134248" sldId="261"/>
            <ac:spMk id="24" creationId="{97D0825D-5142-4F4A-A141-3CCD5E99CB4F}"/>
          </ac:spMkLst>
        </pc:spChg>
        <pc:grpChg chg="add del mod">
          <ac:chgData name="Robert Prüst" userId="3b35d3c8-ffea-4325-b514-a9ee9124045f" providerId="ADAL" clId="{499BD08D-5024-4CE2-96B9-D420785CBD41}" dt="2020-11-03T21:26:02.461" v="210" actId="165"/>
          <ac:grpSpMkLst>
            <pc:docMk/>
            <pc:sldMk cId="2727134248" sldId="261"/>
            <ac:grpSpMk id="11" creationId="{0C17F087-8F78-41FC-944A-7AC23CCE611A}"/>
          </ac:grpSpMkLst>
        </pc:grpChg>
        <pc:picChg chg="add del mod">
          <ac:chgData name="Robert Prüst" userId="3b35d3c8-ffea-4325-b514-a9ee9124045f" providerId="ADAL" clId="{499BD08D-5024-4CE2-96B9-D420785CBD41}" dt="2020-11-03T22:30:07.266" v="1341" actId="21"/>
          <ac:picMkLst>
            <pc:docMk/>
            <pc:sldMk cId="2727134248" sldId="261"/>
            <ac:picMk id="9" creationId="{F728D794-F3D7-4510-B060-C96F82684802}"/>
          </ac:picMkLst>
        </pc:picChg>
        <pc:picChg chg="add mod">
          <ac:chgData name="Robert Prüst" userId="3b35d3c8-ffea-4325-b514-a9ee9124045f" providerId="ADAL" clId="{499BD08D-5024-4CE2-96B9-D420785CBD41}" dt="2020-11-03T22:30:19.099" v="1346" actId="1076"/>
          <ac:picMkLst>
            <pc:docMk/>
            <pc:sldMk cId="2727134248" sldId="261"/>
            <ac:picMk id="19" creationId="{E1E7D9CA-DED2-4405-82AE-31C7BB96055E}"/>
          </ac:picMkLst>
        </pc:picChg>
      </pc:sldChg>
      <pc:sldChg chg="addSp delSp modSp new del mod delAnim modAnim">
        <pc:chgData name="Robert Prüst" userId="3b35d3c8-ffea-4325-b514-a9ee9124045f" providerId="ADAL" clId="{499BD08D-5024-4CE2-96B9-D420785CBD41}" dt="2020-11-03T21:43:36.192" v="647" actId="47"/>
        <pc:sldMkLst>
          <pc:docMk/>
          <pc:sldMk cId="39537861" sldId="263"/>
        </pc:sldMkLst>
        <pc:spChg chg="del mod">
          <ac:chgData name="Robert Prüst" userId="3b35d3c8-ffea-4325-b514-a9ee9124045f" providerId="ADAL" clId="{499BD08D-5024-4CE2-96B9-D420785CBD41}" dt="2020-11-03T21:42:47.236" v="637" actId="21"/>
          <ac:spMkLst>
            <pc:docMk/>
            <pc:sldMk cId="39537861" sldId="263"/>
            <ac:spMk id="2" creationId="{5298F854-BCAC-4F34-A37B-5702A24085A6}"/>
          </ac:spMkLst>
        </pc:spChg>
        <pc:spChg chg="del mod">
          <ac:chgData name="Robert Prüst" userId="3b35d3c8-ffea-4325-b514-a9ee9124045f" providerId="ADAL" clId="{499BD08D-5024-4CE2-96B9-D420785CBD41}" dt="2020-11-03T21:38:55.321" v="555" actId="478"/>
          <ac:spMkLst>
            <pc:docMk/>
            <pc:sldMk cId="39537861" sldId="263"/>
            <ac:spMk id="3" creationId="{1BCDDDE1-F3C9-4BE6-92DC-259EBFFF2970}"/>
          </ac:spMkLst>
        </pc:spChg>
        <pc:spChg chg="add del">
          <ac:chgData name="Robert Prüst" userId="3b35d3c8-ffea-4325-b514-a9ee9124045f" providerId="ADAL" clId="{499BD08D-5024-4CE2-96B9-D420785CBD41}" dt="2020-11-03T21:16:26.777" v="159" actId="22"/>
          <ac:spMkLst>
            <pc:docMk/>
            <pc:sldMk cId="39537861" sldId="263"/>
            <ac:spMk id="5" creationId="{8217E45C-F530-4950-8E89-60CB1BA79419}"/>
          </ac:spMkLst>
        </pc:spChg>
        <pc:spChg chg="add del">
          <ac:chgData name="Robert Prüst" userId="3b35d3c8-ffea-4325-b514-a9ee9124045f" providerId="ADAL" clId="{499BD08D-5024-4CE2-96B9-D420785CBD41}" dt="2020-11-03T21:16:26.777" v="159" actId="22"/>
          <ac:spMkLst>
            <pc:docMk/>
            <pc:sldMk cId="39537861" sldId="263"/>
            <ac:spMk id="7" creationId="{BB82BBB7-51DF-4FD3-824B-3461A1EE5B00}"/>
          </ac:spMkLst>
        </pc:spChg>
        <pc:spChg chg="add del">
          <ac:chgData name="Robert Prüst" userId="3b35d3c8-ffea-4325-b514-a9ee9124045f" providerId="ADAL" clId="{499BD08D-5024-4CE2-96B9-D420785CBD41}" dt="2020-11-03T21:16:26.777" v="159" actId="22"/>
          <ac:spMkLst>
            <pc:docMk/>
            <pc:sldMk cId="39537861" sldId="263"/>
            <ac:spMk id="9" creationId="{06E1342B-FC00-499A-8588-7CDBC0297222}"/>
          </ac:spMkLst>
        </pc:spChg>
        <pc:spChg chg="add del mod">
          <ac:chgData name="Robert Prüst" userId="3b35d3c8-ffea-4325-b514-a9ee9124045f" providerId="ADAL" clId="{499BD08D-5024-4CE2-96B9-D420785CBD41}" dt="2020-11-03T21:37:20.795" v="537" actId="767"/>
          <ac:spMkLst>
            <pc:docMk/>
            <pc:sldMk cId="39537861" sldId="263"/>
            <ac:spMk id="13" creationId="{3F7067F7-1BFD-4F52-AA2C-F25682F3AEE6}"/>
          </ac:spMkLst>
        </pc:spChg>
        <pc:spChg chg="add mod">
          <ac:chgData name="Robert Prüst" userId="3b35d3c8-ffea-4325-b514-a9ee9124045f" providerId="ADAL" clId="{499BD08D-5024-4CE2-96B9-D420785CBD41}" dt="2020-11-03T21:39:03.762" v="558"/>
          <ac:spMkLst>
            <pc:docMk/>
            <pc:sldMk cId="39537861" sldId="263"/>
            <ac:spMk id="14" creationId="{1D0C4713-68FD-4683-9E1E-217E03CEB248}"/>
          </ac:spMkLst>
        </pc:spChg>
        <pc:spChg chg="add del mod">
          <ac:chgData name="Robert Prüst" userId="3b35d3c8-ffea-4325-b514-a9ee9124045f" providerId="ADAL" clId="{499BD08D-5024-4CE2-96B9-D420785CBD41}" dt="2020-11-03T21:38:56.936" v="556" actId="478"/>
          <ac:spMkLst>
            <pc:docMk/>
            <pc:sldMk cId="39537861" sldId="263"/>
            <ac:spMk id="17" creationId="{6409E4DF-4C45-47DC-BB7F-03A2A3D27169}"/>
          </ac:spMkLst>
        </pc:spChg>
        <pc:spChg chg="mod">
          <ac:chgData name="Robert Prüst" userId="3b35d3c8-ffea-4325-b514-a9ee9124045f" providerId="ADAL" clId="{499BD08D-5024-4CE2-96B9-D420785CBD41}" dt="2020-11-03T21:40:40.990" v="622" actId="20577"/>
          <ac:spMkLst>
            <pc:docMk/>
            <pc:sldMk cId="39537861" sldId="263"/>
            <ac:spMk id="20" creationId="{CC09D4AF-E89E-4C61-8587-8E0E5803D4C1}"/>
          </ac:spMkLst>
        </pc:spChg>
        <pc:spChg chg="mod">
          <ac:chgData name="Robert Prüst" userId="3b35d3c8-ffea-4325-b514-a9ee9124045f" providerId="ADAL" clId="{499BD08D-5024-4CE2-96B9-D420785CBD41}" dt="2020-11-03T21:40:45.310" v="628" actId="20577"/>
          <ac:spMkLst>
            <pc:docMk/>
            <pc:sldMk cId="39537861" sldId="263"/>
            <ac:spMk id="23" creationId="{B5427B2B-C17E-40A2-B869-D141A67110D9}"/>
          </ac:spMkLst>
        </pc:spChg>
        <pc:spChg chg="add mod">
          <ac:chgData name="Robert Prüst" userId="3b35d3c8-ffea-4325-b514-a9ee9124045f" providerId="ADAL" clId="{499BD08D-5024-4CE2-96B9-D420785CBD41}" dt="2020-11-03T21:42:47.236" v="637" actId="21"/>
          <ac:spMkLst>
            <pc:docMk/>
            <pc:sldMk cId="39537861" sldId="263"/>
            <ac:spMk id="25" creationId="{B750724D-3998-4AC5-B8D0-9BB43FD397B5}"/>
          </ac:spMkLst>
        </pc:spChg>
        <pc:grpChg chg="add del">
          <ac:chgData name="Robert Prüst" userId="3b35d3c8-ffea-4325-b514-a9ee9124045f" providerId="ADAL" clId="{499BD08D-5024-4CE2-96B9-D420785CBD41}" dt="2020-11-03T21:16:49.999" v="161" actId="21"/>
          <ac:grpSpMkLst>
            <pc:docMk/>
            <pc:sldMk cId="39537861" sldId="263"/>
            <ac:grpSpMk id="10" creationId="{0A753D16-0FD5-454F-B8B4-044B2E8E24BD}"/>
          </ac:grpSpMkLst>
        </pc:grpChg>
        <pc:grpChg chg="add del mod">
          <ac:chgData name="Robert Prüst" userId="3b35d3c8-ffea-4325-b514-a9ee9124045f" providerId="ADAL" clId="{499BD08D-5024-4CE2-96B9-D420785CBD41}" dt="2020-11-03T21:43:19.749" v="643" actId="21"/>
          <ac:grpSpMkLst>
            <pc:docMk/>
            <pc:sldMk cId="39537861" sldId="263"/>
            <ac:grpSpMk id="15" creationId="{EE9DE28A-35D1-495F-984E-0844031946BD}"/>
          </ac:grpSpMkLst>
        </pc:grpChg>
        <pc:grpChg chg="add del mod">
          <ac:chgData name="Robert Prüst" userId="3b35d3c8-ffea-4325-b514-a9ee9124045f" providerId="ADAL" clId="{499BD08D-5024-4CE2-96B9-D420785CBD41}" dt="2020-11-03T21:43:19.749" v="643" actId="21"/>
          <ac:grpSpMkLst>
            <pc:docMk/>
            <pc:sldMk cId="39537861" sldId="263"/>
            <ac:grpSpMk id="18" creationId="{557ECDD8-097B-46CB-9DE5-D39A4E68E180}"/>
          </ac:grpSpMkLst>
        </pc:grpChg>
        <pc:grpChg chg="add del mod">
          <ac:chgData name="Robert Prüst" userId="3b35d3c8-ffea-4325-b514-a9ee9124045f" providerId="ADAL" clId="{499BD08D-5024-4CE2-96B9-D420785CBD41}" dt="2020-11-03T21:43:19.749" v="643" actId="21"/>
          <ac:grpSpMkLst>
            <pc:docMk/>
            <pc:sldMk cId="39537861" sldId="263"/>
            <ac:grpSpMk id="21" creationId="{9777D6A5-F791-42B5-A79C-994091926535}"/>
          </ac:grpSpMkLst>
        </pc:grpChg>
        <pc:picChg chg="add mod">
          <ac:chgData name="Robert Prüst" userId="3b35d3c8-ffea-4325-b514-a9ee9124045f" providerId="ADAL" clId="{499BD08D-5024-4CE2-96B9-D420785CBD41}" dt="2020-11-03T21:40:08.852" v="606" actId="14100"/>
          <ac:picMkLst>
            <pc:docMk/>
            <pc:sldMk cId="39537861" sldId="263"/>
            <ac:picMk id="12" creationId="{418C4D25-64E5-4D36-99EB-6AC4EF21C229}"/>
          </ac:picMkLst>
        </pc:picChg>
        <pc:picChg chg="mod">
          <ac:chgData name="Robert Prüst" userId="3b35d3c8-ffea-4325-b514-a9ee9124045f" providerId="ADAL" clId="{499BD08D-5024-4CE2-96B9-D420785CBD41}" dt="2020-11-03T21:40:18.921" v="607" actId="14100"/>
          <ac:picMkLst>
            <pc:docMk/>
            <pc:sldMk cId="39537861" sldId="263"/>
            <ac:picMk id="19" creationId="{84718D90-C49E-4051-8922-C583EA279839}"/>
          </ac:picMkLst>
        </pc:picChg>
        <pc:picChg chg="mod">
          <ac:chgData name="Robert Prüst" userId="3b35d3c8-ffea-4325-b514-a9ee9124045f" providerId="ADAL" clId="{499BD08D-5024-4CE2-96B9-D420785CBD41}" dt="2020-11-03T21:40:26.730" v="608" actId="14100"/>
          <ac:picMkLst>
            <pc:docMk/>
            <pc:sldMk cId="39537861" sldId="263"/>
            <ac:picMk id="22" creationId="{C1AE2FF7-621C-4D97-B31E-B1246B5D0533}"/>
          </ac:picMkLst>
        </pc:picChg>
      </pc:sldChg>
      <pc:sldChg chg="addSp delSp modSp add mod ord modAnim">
        <pc:chgData name="Robert Prüst" userId="3b35d3c8-ffea-4325-b514-a9ee9124045f" providerId="ADAL" clId="{499BD08D-5024-4CE2-96B9-D420785CBD41}" dt="2020-11-03T22:33:17.664" v="1358" actId="1076"/>
        <pc:sldMkLst>
          <pc:docMk/>
          <pc:sldMk cId="542717447" sldId="264"/>
        </pc:sldMkLst>
        <pc:spChg chg="del">
          <ac:chgData name="Robert Prüst" userId="3b35d3c8-ffea-4325-b514-a9ee9124045f" providerId="ADAL" clId="{499BD08D-5024-4CE2-96B9-D420785CBD41}" dt="2020-11-03T21:42:52.830" v="638" actId="478"/>
          <ac:spMkLst>
            <pc:docMk/>
            <pc:sldMk cId="542717447" sldId="264"/>
            <ac:spMk id="2" creationId="{276B3D7F-5D21-4B74-AD2F-B0F5322B325C}"/>
          </ac:spMkLst>
        </pc:spChg>
        <pc:spChg chg="add del mod">
          <ac:chgData name="Robert Prüst" userId="3b35d3c8-ffea-4325-b514-a9ee9124045f" providerId="ADAL" clId="{499BD08D-5024-4CE2-96B9-D420785CBD41}" dt="2020-11-03T21:42:55.132" v="640" actId="478"/>
          <ac:spMkLst>
            <pc:docMk/>
            <pc:sldMk cId="542717447" sldId="264"/>
            <ac:spMk id="4" creationId="{F1205535-87EA-4034-9429-B9E40169912E}"/>
          </ac:spMkLst>
        </pc:spChg>
        <pc:spChg chg="add del mod">
          <ac:chgData name="Robert Prüst" userId="3b35d3c8-ffea-4325-b514-a9ee9124045f" providerId="ADAL" clId="{499BD08D-5024-4CE2-96B9-D420785CBD41}" dt="2020-11-03T21:43:26.012" v="645" actId="478"/>
          <ac:spMkLst>
            <pc:docMk/>
            <pc:sldMk cId="542717447" sldId="264"/>
            <ac:spMk id="7" creationId="{0FCB34CE-1B89-40FB-926C-8D24815CE1CE}"/>
          </ac:spMkLst>
        </pc:spChg>
        <pc:spChg chg="add mod">
          <ac:chgData name="Robert Prüst" userId="3b35d3c8-ffea-4325-b514-a9ee9124045f" providerId="ADAL" clId="{499BD08D-5024-4CE2-96B9-D420785CBD41}" dt="2020-11-03T21:43:07.099" v="642" actId="1076"/>
          <ac:spMkLst>
            <pc:docMk/>
            <pc:sldMk cId="542717447" sldId="264"/>
            <ac:spMk id="10" creationId="{6934D1AD-5081-4099-BFAA-BA1AA01E7B59}"/>
          </ac:spMkLst>
        </pc:spChg>
        <pc:spChg chg="mod">
          <ac:chgData name="Robert Prüst" userId="3b35d3c8-ffea-4325-b514-a9ee9124045f" providerId="ADAL" clId="{499BD08D-5024-4CE2-96B9-D420785CBD41}" dt="2020-11-03T21:43:26.425" v="646"/>
          <ac:spMkLst>
            <pc:docMk/>
            <pc:sldMk cId="542717447" sldId="264"/>
            <ac:spMk id="15" creationId="{2CA4105B-D731-4A1F-9671-2BB0543FFAD8}"/>
          </ac:spMkLst>
        </pc:spChg>
        <pc:spChg chg="mod">
          <ac:chgData name="Robert Prüst" userId="3b35d3c8-ffea-4325-b514-a9ee9124045f" providerId="ADAL" clId="{499BD08D-5024-4CE2-96B9-D420785CBD41}" dt="2020-11-03T21:43:26.425" v="646"/>
          <ac:spMkLst>
            <pc:docMk/>
            <pc:sldMk cId="542717447" sldId="264"/>
            <ac:spMk id="18" creationId="{9FDFA57A-EE0A-4024-8EF7-703EC00AC113}"/>
          </ac:spMkLst>
        </pc:spChg>
        <pc:spChg chg="mod">
          <ac:chgData name="Robert Prüst" userId="3b35d3c8-ffea-4325-b514-a9ee9124045f" providerId="ADAL" clId="{499BD08D-5024-4CE2-96B9-D420785CBD41}" dt="2020-11-03T21:43:26.425" v="646"/>
          <ac:spMkLst>
            <pc:docMk/>
            <pc:sldMk cId="542717447" sldId="264"/>
            <ac:spMk id="21" creationId="{B90D83FF-4B2D-4BBC-8855-92F50133C305}"/>
          </ac:spMkLst>
        </pc:spChg>
        <pc:grpChg chg="add mod">
          <ac:chgData name="Robert Prüst" userId="3b35d3c8-ffea-4325-b514-a9ee9124045f" providerId="ADAL" clId="{499BD08D-5024-4CE2-96B9-D420785CBD41}" dt="2020-11-03T21:43:26.425" v="646"/>
          <ac:grpSpMkLst>
            <pc:docMk/>
            <pc:sldMk cId="542717447" sldId="264"/>
            <ac:grpSpMk id="12" creationId="{24D6B7EA-0ECB-41A9-81FB-CE65496204B3}"/>
          </ac:grpSpMkLst>
        </pc:grpChg>
        <pc:grpChg chg="add mod">
          <ac:chgData name="Robert Prüst" userId="3b35d3c8-ffea-4325-b514-a9ee9124045f" providerId="ADAL" clId="{499BD08D-5024-4CE2-96B9-D420785CBD41}" dt="2020-11-03T21:43:26.425" v="646"/>
          <ac:grpSpMkLst>
            <pc:docMk/>
            <pc:sldMk cId="542717447" sldId="264"/>
            <ac:grpSpMk id="16" creationId="{7D8F959A-1BAD-41A5-8E81-4AAF506F1FB1}"/>
          </ac:grpSpMkLst>
        </pc:grpChg>
        <pc:grpChg chg="add mod">
          <ac:chgData name="Robert Prüst" userId="3b35d3c8-ffea-4325-b514-a9ee9124045f" providerId="ADAL" clId="{499BD08D-5024-4CE2-96B9-D420785CBD41}" dt="2020-11-03T21:43:26.425" v="646"/>
          <ac:grpSpMkLst>
            <pc:docMk/>
            <pc:sldMk cId="542717447" sldId="264"/>
            <ac:grpSpMk id="19" creationId="{5C0AA214-077A-48F7-8B89-29DDB06CEBBF}"/>
          </ac:grpSpMkLst>
        </pc:grpChg>
        <pc:graphicFrameChg chg="del">
          <ac:chgData name="Robert Prüst" userId="3b35d3c8-ffea-4325-b514-a9ee9124045f" providerId="ADAL" clId="{499BD08D-5024-4CE2-96B9-D420785CBD41}" dt="2020-11-03T21:43:23.660" v="644" actId="478"/>
          <ac:graphicFrameMkLst>
            <pc:docMk/>
            <pc:sldMk cId="542717447" sldId="264"/>
            <ac:graphicFrameMk id="5" creationId="{B932D1F0-B3D5-464C-9B18-17C99EDFA3EF}"/>
          </ac:graphicFrameMkLst>
        </pc:graphicFrameChg>
        <pc:picChg chg="mod">
          <ac:chgData name="Robert Prüst" userId="3b35d3c8-ffea-4325-b514-a9ee9124045f" providerId="ADAL" clId="{499BD08D-5024-4CE2-96B9-D420785CBD41}" dt="2020-11-03T21:43:26.425" v="646"/>
          <ac:picMkLst>
            <pc:docMk/>
            <pc:sldMk cId="542717447" sldId="264"/>
            <ac:picMk id="14" creationId="{5743638A-DD99-4EF6-957D-40E9EEC34539}"/>
          </ac:picMkLst>
        </pc:picChg>
        <pc:picChg chg="mod">
          <ac:chgData name="Robert Prüst" userId="3b35d3c8-ffea-4325-b514-a9ee9124045f" providerId="ADAL" clId="{499BD08D-5024-4CE2-96B9-D420785CBD41}" dt="2020-11-03T21:43:26.425" v="646"/>
          <ac:picMkLst>
            <pc:docMk/>
            <pc:sldMk cId="542717447" sldId="264"/>
            <ac:picMk id="17" creationId="{CCE3AF7A-3CC3-4692-8EC3-8F531C09D365}"/>
          </ac:picMkLst>
        </pc:picChg>
        <pc:picChg chg="mod">
          <ac:chgData name="Robert Prüst" userId="3b35d3c8-ffea-4325-b514-a9ee9124045f" providerId="ADAL" clId="{499BD08D-5024-4CE2-96B9-D420785CBD41}" dt="2020-11-03T21:43:26.425" v="646"/>
          <ac:picMkLst>
            <pc:docMk/>
            <pc:sldMk cId="542717447" sldId="264"/>
            <ac:picMk id="20" creationId="{8497CC27-CE1D-472F-BA6C-CC1232E2AE11}"/>
          </ac:picMkLst>
        </pc:picChg>
        <pc:picChg chg="add mod">
          <ac:chgData name="Robert Prüst" userId="3b35d3c8-ffea-4325-b514-a9ee9124045f" providerId="ADAL" clId="{499BD08D-5024-4CE2-96B9-D420785CBD41}" dt="2020-11-03T22:33:17.664" v="1358" actId="1076"/>
          <ac:picMkLst>
            <pc:docMk/>
            <pc:sldMk cId="542717447" sldId="264"/>
            <ac:picMk id="22" creationId="{0324F6A2-D1ED-499F-B480-DB584A05F42C}"/>
          </ac:picMkLst>
        </pc:picChg>
        <pc:picChg chg="add del mod">
          <ac:chgData name="Robert Prüst" userId="3b35d3c8-ffea-4325-b514-a9ee9124045f" providerId="ADAL" clId="{499BD08D-5024-4CE2-96B9-D420785CBD41}" dt="2020-11-03T22:31:29.882" v="1350" actId="478"/>
          <ac:picMkLst>
            <pc:docMk/>
            <pc:sldMk cId="542717447" sldId="264"/>
            <ac:picMk id="24" creationId="{A63D044D-D0C3-4AA6-B819-05EF49AAED61}"/>
          </ac:picMkLst>
        </pc:picChg>
      </pc:sldChg>
      <pc:sldChg chg="new del">
        <pc:chgData name="Robert Prüst" userId="3b35d3c8-ffea-4325-b514-a9ee9124045f" providerId="ADAL" clId="{499BD08D-5024-4CE2-96B9-D420785CBD41}" dt="2020-11-03T22:18:22.014" v="1040" actId="2696"/>
        <pc:sldMkLst>
          <pc:docMk/>
          <pc:sldMk cId="11651901" sldId="265"/>
        </pc:sldMkLst>
      </pc:sldChg>
      <pc:sldChg chg="addSp delSp modSp new del mod delAnim modAnim">
        <pc:chgData name="Robert Prüst" userId="3b35d3c8-ffea-4325-b514-a9ee9124045f" providerId="ADAL" clId="{499BD08D-5024-4CE2-96B9-D420785CBD41}" dt="2020-11-03T22:19:18.581" v="1047" actId="47"/>
        <pc:sldMkLst>
          <pc:docMk/>
          <pc:sldMk cId="1800958189" sldId="266"/>
        </pc:sldMkLst>
        <pc:spChg chg="del mod">
          <ac:chgData name="Robert Prüst" userId="3b35d3c8-ffea-4325-b514-a9ee9124045f" providerId="ADAL" clId="{499BD08D-5024-4CE2-96B9-D420785CBD41}" dt="2020-11-03T22:17:07.338" v="1028" actId="21"/>
          <ac:spMkLst>
            <pc:docMk/>
            <pc:sldMk cId="1800958189" sldId="266"/>
            <ac:spMk id="2" creationId="{0AEA98B9-5F98-44EF-BA23-F47A2C868601}"/>
          </ac:spMkLst>
        </pc:spChg>
        <pc:spChg chg="del mod">
          <ac:chgData name="Robert Prüst" userId="3b35d3c8-ffea-4325-b514-a9ee9124045f" providerId="ADAL" clId="{499BD08D-5024-4CE2-96B9-D420785CBD41}" dt="2020-11-03T22:17:21.420" v="1031" actId="21"/>
          <ac:spMkLst>
            <pc:docMk/>
            <pc:sldMk cId="1800958189" sldId="266"/>
            <ac:spMk id="3" creationId="{7D5FEC8A-016F-4986-8D6C-92E4A5599CFA}"/>
          </ac:spMkLst>
        </pc:spChg>
        <pc:spChg chg="add del mod">
          <ac:chgData name="Robert Prüst" userId="3b35d3c8-ffea-4325-b514-a9ee9124045f" providerId="ADAL" clId="{499BD08D-5024-4CE2-96B9-D420785CBD41}" dt="2020-11-03T22:17:54.608" v="1037" actId="21"/>
          <ac:spMkLst>
            <pc:docMk/>
            <pc:sldMk cId="1800958189" sldId="266"/>
            <ac:spMk id="4" creationId="{70DD5A6E-4C4B-4E43-A313-BA508DB7FD55}"/>
          </ac:spMkLst>
        </pc:spChg>
        <pc:spChg chg="add mod">
          <ac:chgData name="Robert Prüst" userId="3b35d3c8-ffea-4325-b514-a9ee9124045f" providerId="ADAL" clId="{499BD08D-5024-4CE2-96B9-D420785CBD41}" dt="2020-11-03T22:17:07.338" v="1028" actId="21"/>
          <ac:spMkLst>
            <pc:docMk/>
            <pc:sldMk cId="1800958189" sldId="266"/>
            <ac:spMk id="6" creationId="{A3C48611-B50D-4CEE-98FD-70B057F488CE}"/>
          </ac:spMkLst>
        </pc:spChg>
        <pc:spChg chg="add del mod">
          <ac:chgData name="Robert Prüst" userId="3b35d3c8-ffea-4325-b514-a9ee9124045f" providerId="ADAL" clId="{499BD08D-5024-4CE2-96B9-D420785CBD41}" dt="2020-11-03T22:17:48.151" v="1036" actId="21"/>
          <ac:spMkLst>
            <pc:docMk/>
            <pc:sldMk cId="1800958189" sldId="266"/>
            <ac:spMk id="8" creationId="{143C7A6D-C095-4338-B517-C38C763EA01F}"/>
          </ac:spMkLst>
        </pc:spChg>
      </pc:sldChg>
      <pc:sldChg chg="addSp delSp modSp add mod ord modAnim">
        <pc:chgData name="Robert Prüst" userId="3b35d3c8-ffea-4325-b514-a9ee9124045f" providerId="ADAL" clId="{499BD08D-5024-4CE2-96B9-D420785CBD41}" dt="2020-11-03T22:25:46.649" v="1307" actId="113"/>
        <pc:sldMkLst>
          <pc:docMk/>
          <pc:sldMk cId="642216516" sldId="267"/>
        </pc:sldMkLst>
        <pc:spChg chg="del">
          <ac:chgData name="Robert Prüst" userId="3b35d3c8-ffea-4325-b514-a9ee9124045f" providerId="ADAL" clId="{499BD08D-5024-4CE2-96B9-D420785CBD41}" dt="2020-11-03T22:16:53.067" v="1025" actId="478"/>
          <ac:spMkLst>
            <pc:docMk/>
            <pc:sldMk cId="642216516" sldId="267"/>
            <ac:spMk id="2" creationId="{B86D4B1D-6512-4FA5-814B-EAD8E71E7E74}"/>
          </ac:spMkLst>
        </pc:spChg>
        <pc:spChg chg="add del mod">
          <ac:chgData name="Robert Prüst" userId="3b35d3c8-ffea-4325-b514-a9ee9124045f" providerId="ADAL" clId="{499BD08D-5024-4CE2-96B9-D420785CBD41}" dt="2020-11-03T22:17:11.812" v="1029"/>
          <ac:spMkLst>
            <pc:docMk/>
            <pc:sldMk cId="642216516" sldId="267"/>
            <ac:spMk id="5" creationId="{1232DB93-4105-4F26-BC78-88E9AD37EF8C}"/>
          </ac:spMkLst>
        </pc:spChg>
        <pc:spChg chg="add mod">
          <ac:chgData name="Robert Prüst" userId="3b35d3c8-ffea-4325-b514-a9ee9124045f" providerId="ADAL" clId="{499BD08D-5024-4CE2-96B9-D420785CBD41}" dt="2020-11-03T22:17:16.025" v="1030" actId="14100"/>
          <ac:spMkLst>
            <pc:docMk/>
            <pc:sldMk cId="642216516" sldId="267"/>
            <ac:spMk id="10" creationId="{DE916409-0EFF-49E7-A1CC-38E2D092670B}"/>
          </ac:spMkLst>
        </pc:spChg>
        <pc:spChg chg="add mod">
          <ac:chgData name="Robert Prüst" userId="3b35d3c8-ffea-4325-b514-a9ee9124045f" providerId="ADAL" clId="{499BD08D-5024-4CE2-96B9-D420785CBD41}" dt="2020-11-03T22:25:46.649" v="1307" actId="113"/>
          <ac:spMkLst>
            <pc:docMk/>
            <pc:sldMk cId="642216516" sldId="267"/>
            <ac:spMk id="11" creationId="{E27EBB9E-157E-4417-82A5-C9D77F68064D}"/>
          </ac:spMkLst>
        </pc:spChg>
        <pc:spChg chg="add mod">
          <ac:chgData name="Robert Prüst" userId="3b35d3c8-ffea-4325-b514-a9ee9124045f" providerId="ADAL" clId="{499BD08D-5024-4CE2-96B9-D420785CBD41}" dt="2020-11-03T22:18:04.976" v="1039" actId="1076"/>
          <ac:spMkLst>
            <pc:docMk/>
            <pc:sldMk cId="642216516" sldId="267"/>
            <ac:spMk id="13" creationId="{36C49726-1C28-425A-98D4-F7943F2C3E04}"/>
          </ac:spMkLst>
        </pc:spChg>
        <pc:picChg chg="del">
          <ac:chgData name="Robert Prüst" userId="3b35d3c8-ffea-4325-b514-a9ee9124045f" providerId="ADAL" clId="{499BD08D-5024-4CE2-96B9-D420785CBD41}" dt="2020-11-03T22:16:56.353" v="1026" actId="478"/>
          <ac:picMkLst>
            <pc:docMk/>
            <pc:sldMk cId="642216516" sldId="267"/>
            <ac:picMk id="4" creationId="{5E97FBC8-87B8-4C44-8B86-878A0A845D95}"/>
          </ac:picMkLst>
        </pc:picChg>
        <pc:picChg chg="del">
          <ac:chgData name="Robert Prüst" userId="3b35d3c8-ffea-4325-b514-a9ee9124045f" providerId="ADAL" clId="{499BD08D-5024-4CE2-96B9-D420785CBD41}" dt="2020-11-03T22:16:50.482" v="1024" actId="478"/>
          <ac:picMkLst>
            <pc:docMk/>
            <pc:sldMk cId="642216516" sldId="267"/>
            <ac:picMk id="7" creationId="{87D0B1F8-C4D5-44C0-A987-D214D50328FE}"/>
          </ac:picMkLst>
        </pc:picChg>
      </pc:sldChg>
      <pc:sldChg chg="addSp delSp modSp add mod delAnim modAnim">
        <pc:chgData name="Robert Prüst" userId="3b35d3c8-ffea-4325-b514-a9ee9124045f" providerId="ADAL" clId="{499BD08D-5024-4CE2-96B9-D420785CBD41}" dt="2020-11-03T22:26:56.215" v="1324"/>
        <pc:sldMkLst>
          <pc:docMk/>
          <pc:sldMk cId="2814304596" sldId="268"/>
        </pc:sldMkLst>
        <pc:spChg chg="add mod">
          <ac:chgData name="Robert Prüst" userId="3b35d3c8-ffea-4325-b514-a9ee9124045f" providerId="ADAL" clId="{499BD08D-5024-4CE2-96B9-D420785CBD41}" dt="2020-11-03T22:26:46.255" v="1322" actId="1076"/>
          <ac:spMkLst>
            <pc:docMk/>
            <pc:sldMk cId="2814304596" sldId="268"/>
            <ac:spMk id="2" creationId="{AA58B4F4-88D3-451F-8CFE-D8773197E39A}"/>
          </ac:spMkLst>
        </pc:spChg>
        <pc:spChg chg="add mod">
          <ac:chgData name="Robert Prüst" userId="3b35d3c8-ffea-4325-b514-a9ee9124045f" providerId="ADAL" clId="{499BD08D-5024-4CE2-96B9-D420785CBD41}" dt="2020-11-03T22:26:46.255" v="1322" actId="1076"/>
          <ac:spMkLst>
            <pc:docMk/>
            <pc:sldMk cId="2814304596" sldId="268"/>
            <ac:spMk id="3" creationId="{7B51DF1C-BC29-469B-9E0D-1ABE702AA348}"/>
          </ac:spMkLst>
        </pc:spChg>
        <pc:spChg chg="mod">
          <ac:chgData name="Robert Prüst" userId="3b35d3c8-ffea-4325-b514-a9ee9124045f" providerId="ADAL" clId="{499BD08D-5024-4CE2-96B9-D420785CBD41}" dt="2020-11-03T22:25:36.543" v="1306" actId="6549"/>
          <ac:spMkLst>
            <pc:docMk/>
            <pc:sldMk cId="2814304596" sldId="268"/>
            <ac:spMk id="11" creationId="{E27EBB9E-157E-4417-82A5-C9D77F68064D}"/>
          </ac:spMkLst>
        </pc:spChg>
        <pc:spChg chg="del">
          <ac:chgData name="Robert Prüst" userId="3b35d3c8-ffea-4325-b514-a9ee9124045f" providerId="ADAL" clId="{499BD08D-5024-4CE2-96B9-D420785CBD41}" dt="2020-11-03T22:22:51.045" v="1161" actId="478"/>
          <ac:spMkLst>
            <pc:docMk/>
            <pc:sldMk cId="2814304596" sldId="268"/>
            <ac:spMk id="13" creationId="{36C49726-1C28-425A-98D4-F7943F2C3E04}"/>
          </ac:spMkLst>
        </pc:spChg>
      </pc:sldChg>
      <pc:sldChg chg="addSp delSp modSp new mod setBg">
        <pc:chgData name="Robert Prüst" userId="3b35d3c8-ffea-4325-b514-a9ee9124045f" providerId="ADAL" clId="{499BD08D-5024-4CE2-96B9-D420785CBD41}" dt="2020-11-03T22:30:26.987" v="1347" actId="1076"/>
        <pc:sldMkLst>
          <pc:docMk/>
          <pc:sldMk cId="292825081" sldId="269"/>
        </pc:sldMkLst>
        <pc:spChg chg="mod">
          <ac:chgData name="Robert Prüst" userId="3b35d3c8-ffea-4325-b514-a9ee9124045f" providerId="ADAL" clId="{499BD08D-5024-4CE2-96B9-D420785CBD41}" dt="2020-11-03T22:28:50.713" v="1336" actId="26606"/>
          <ac:spMkLst>
            <pc:docMk/>
            <pc:sldMk cId="292825081" sldId="269"/>
            <ac:spMk id="2" creationId="{6A652432-7B37-497D-8238-D5C0351A51FE}"/>
          </ac:spMkLst>
        </pc:spChg>
        <pc:spChg chg="del">
          <ac:chgData name="Robert Prüst" userId="3b35d3c8-ffea-4325-b514-a9ee9124045f" providerId="ADAL" clId="{499BD08D-5024-4CE2-96B9-D420785CBD41}" dt="2020-11-03T22:27:46.962" v="1333" actId="26606"/>
          <ac:spMkLst>
            <pc:docMk/>
            <pc:sldMk cId="292825081" sldId="269"/>
            <ac:spMk id="3" creationId="{C563786B-9F2A-4DA2-8187-EAC229AD99C9}"/>
          </ac:spMkLst>
        </pc:spChg>
        <pc:spChg chg="add del">
          <ac:chgData name="Robert Prüst" userId="3b35d3c8-ffea-4325-b514-a9ee9124045f" providerId="ADAL" clId="{499BD08D-5024-4CE2-96B9-D420785CBD41}" dt="2020-11-03T22:28:50.713" v="1336" actId="26606"/>
          <ac:spMkLst>
            <pc:docMk/>
            <pc:sldMk cId="292825081" sldId="269"/>
            <ac:spMk id="10" creationId="{09646535-AEF6-4883-A4F9-EEC1F8B4319E}"/>
          </ac:spMkLst>
        </pc:spChg>
        <pc:spChg chg="add del">
          <ac:chgData name="Robert Prüst" userId="3b35d3c8-ffea-4325-b514-a9ee9124045f" providerId="ADAL" clId="{499BD08D-5024-4CE2-96B9-D420785CBD41}" dt="2020-11-03T22:28:50.713" v="1336" actId="26606"/>
          <ac:spMkLst>
            <pc:docMk/>
            <pc:sldMk cId="292825081" sldId="269"/>
            <ac:spMk id="12" creationId="{A20E4EF1-6AA9-4634-A88F-49303780651A}"/>
          </ac:spMkLst>
        </pc:spChg>
        <pc:spChg chg="add del">
          <ac:chgData name="Robert Prüst" userId="3b35d3c8-ffea-4325-b514-a9ee9124045f" providerId="ADAL" clId="{499BD08D-5024-4CE2-96B9-D420785CBD41}" dt="2020-11-03T22:28:50.713" v="1336" actId="26606"/>
          <ac:spMkLst>
            <pc:docMk/>
            <pc:sldMk cId="292825081" sldId="269"/>
            <ac:spMk id="14" creationId="{DD0558E7-61D4-43D8-ADB8-96DE97118653}"/>
          </ac:spMkLst>
        </pc:spChg>
        <pc:spChg chg="add del">
          <ac:chgData name="Robert Prüst" userId="3b35d3c8-ffea-4325-b514-a9ee9124045f" providerId="ADAL" clId="{499BD08D-5024-4CE2-96B9-D420785CBD41}" dt="2020-11-03T22:28:50.713" v="1336" actId="26606"/>
          <ac:spMkLst>
            <pc:docMk/>
            <pc:sldMk cId="292825081" sldId="269"/>
            <ac:spMk id="26" creationId="{61DBDC3E-EFBF-429B-957B-6C76FFB44963}"/>
          </ac:spMkLst>
        </pc:spChg>
        <pc:spChg chg="add">
          <ac:chgData name="Robert Prüst" userId="3b35d3c8-ffea-4325-b514-a9ee9124045f" providerId="ADAL" clId="{499BD08D-5024-4CE2-96B9-D420785CBD41}" dt="2020-11-03T22:28:50.713" v="1336" actId="26606"/>
          <ac:spMkLst>
            <pc:docMk/>
            <pc:sldMk cId="292825081" sldId="269"/>
            <ac:spMk id="31" creationId="{09646535-AEF6-4883-A4F9-EEC1F8B4319E}"/>
          </ac:spMkLst>
        </pc:spChg>
        <pc:spChg chg="add">
          <ac:chgData name="Robert Prüst" userId="3b35d3c8-ffea-4325-b514-a9ee9124045f" providerId="ADAL" clId="{499BD08D-5024-4CE2-96B9-D420785CBD41}" dt="2020-11-03T22:28:50.713" v="1336" actId="26606"/>
          <ac:spMkLst>
            <pc:docMk/>
            <pc:sldMk cId="292825081" sldId="269"/>
            <ac:spMk id="33" creationId="{1F6964C7-4422-41D3-BFD7-121069A3291B}"/>
          </ac:spMkLst>
        </pc:spChg>
        <pc:spChg chg="add">
          <ac:chgData name="Robert Prüst" userId="3b35d3c8-ffea-4325-b514-a9ee9124045f" providerId="ADAL" clId="{499BD08D-5024-4CE2-96B9-D420785CBD41}" dt="2020-11-03T22:28:50.713" v="1336" actId="26606"/>
          <ac:spMkLst>
            <pc:docMk/>
            <pc:sldMk cId="292825081" sldId="269"/>
            <ac:spMk id="35" creationId="{0569CB96-0A96-471A-BF21-CCA92128DBC2}"/>
          </ac:spMkLst>
        </pc:spChg>
        <pc:spChg chg="add">
          <ac:chgData name="Robert Prüst" userId="3b35d3c8-ffea-4325-b514-a9ee9124045f" providerId="ADAL" clId="{499BD08D-5024-4CE2-96B9-D420785CBD41}" dt="2020-11-03T22:28:50.713" v="1336" actId="26606"/>
          <ac:spMkLst>
            <pc:docMk/>
            <pc:sldMk cId="292825081" sldId="269"/>
            <ac:spMk id="37" creationId="{A5A34984-5CF0-4646-BBCE-D71144386CDF}"/>
          </ac:spMkLst>
        </pc:spChg>
        <pc:grpChg chg="add del">
          <ac:chgData name="Robert Prüst" userId="3b35d3c8-ffea-4325-b514-a9ee9124045f" providerId="ADAL" clId="{499BD08D-5024-4CE2-96B9-D420785CBD41}" dt="2020-11-03T22:28:50.713" v="1336" actId="26606"/>
          <ac:grpSpMkLst>
            <pc:docMk/>
            <pc:sldMk cId="292825081" sldId="269"/>
            <ac:grpSpMk id="16" creationId="{C8F3AECA-1E28-4DB0-901D-747B827596E9}"/>
          </ac:grpSpMkLst>
        </pc:grpChg>
        <pc:grpChg chg="add del">
          <ac:chgData name="Robert Prüst" userId="3b35d3c8-ffea-4325-b514-a9ee9124045f" providerId="ADAL" clId="{499BD08D-5024-4CE2-96B9-D420785CBD41}" dt="2020-11-03T22:28:50.713" v="1336" actId="26606"/>
          <ac:grpSpMkLst>
            <pc:docMk/>
            <pc:sldMk cId="292825081" sldId="269"/>
            <ac:grpSpMk id="21" creationId="{3214C51D-3B74-4CCB-82B8-A184460FCAA2}"/>
          </ac:grpSpMkLst>
        </pc:grpChg>
        <pc:picChg chg="add mod">
          <ac:chgData name="Robert Prüst" userId="3b35d3c8-ffea-4325-b514-a9ee9124045f" providerId="ADAL" clId="{499BD08D-5024-4CE2-96B9-D420785CBD41}" dt="2020-11-03T22:30:26.987" v="1347" actId="1076"/>
          <ac:picMkLst>
            <pc:docMk/>
            <pc:sldMk cId="292825081" sldId="269"/>
            <ac:picMk id="4" creationId="{8751F6F6-1FDE-40BD-8E38-4D3264691495}"/>
          </ac:picMkLst>
        </pc:picChg>
        <pc:picChg chg="add del mod">
          <ac:chgData name="Robert Prüst" userId="3b35d3c8-ffea-4325-b514-a9ee9124045f" providerId="ADAL" clId="{499BD08D-5024-4CE2-96B9-D420785CBD41}" dt="2020-11-03T22:30:13.402" v="1344" actId="21"/>
          <ac:picMkLst>
            <pc:docMk/>
            <pc:sldMk cId="292825081" sldId="269"/>
            <ac:picMk id="7" creationId="{2AE2F5DE-5C37-4808-9E39-3EFE1F480024}"/>
          </ac:picMkLst>
        </pc:picChg>
      </pc:sldChg>
      <pc:sldChg chg="modSp add mod ord">
        <pc:chgData name="Robert Prüst" userId="3b35d3c8-ffea-4325-b514-a9ee9124045f" providerId="ADAL" clId="{499BD08D-5024-4CE2-96B9-D420785CBD41}" dt="2020-11-03T22:39:27.022" v="1406" actId="20577"/>
        <pc:sldMkLst>
          <pc:docMk/>
          <pc:sldMk cId="3665553193" sldId="270"/>
        </pc:sldMkLst>
        <pc:spChg chg="mod">
          <ac:chgData name="Robert Prüst" userId="3b35d3c8-ffea-4325-b514-a9ee9124045f" providerId="ADAL" clId="{499BD08D-5024-4CE2-96B9-D420785CBD41}" dt="2020-11-03T22:39:27.022" v="1406" actId="20577"/>
          <ac:spMkLst>
            <pc:docMk/>
            <pc:sldMk cId="3665553193" sldId="270"/>
            <ac:spMk id="2" creationId="{276B3D7F-5D21-4B74-AD2F-B0F5322B325C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BEEFAA-4BC7-43C4-8CB8-64D9C98E5200}" type="doc">
      <dgm:prSet loTypeId="urn:microsoft.com/office/officeart/2018/5/layout/IconCircleLabelList" loCatId="icon" qsTypeId="urn:microsoft.com/office/officeart/2005/8/quickstyle/simple2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5CA0865-C3DC-42A4-A3D5-10C99781696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3 </a:t>
          </a:r>
          <a:r>
            <a:rPr lang="en-US" dirty="0" err="1"/>
            <a:t>Belangrijkste</a:t>
          </a:r>
          <a:r>
            <a:rPr lang="en-US" dirty="0"/>
            <a:t> cmdlets</a:t>
          </a:r>
        </a:p>
      </dgm:t>
    </dgm:pt>
    <dgm:pt modelId="{3B3F4677-44DC-4F0B-B66C-8C29A13D1382}" type="sibTrans" cxnId="{FD0F665E-5B2E-4445-B135-BAF0BFE8D1AC}">
      <dgm:prSet/>
      <dgm:spPr/>
      <dgm:t>
        <a:bodyPr/>
        <a:lstStyle/>
        <a:p>
          <a:endParaRPr lang="en-US"/>
        </a:p>
      </dgm:t>
    </dgm:pt>
    <dgm:pt modelId="{DFCA9BCD-DF4B-4C0E-B43A-B62DD03EB9BD}" type="parTrans" cxnId="{FD0F665E-5B2E-4445-B135-BAF0BFE8D1AC}">
      <dgm:prSet/>
      <dgm:spPr/>
      <dgm:t>
        <a:bodyPr/>
        <a:lstStyle/>
        <a:p>
          <a:endParaRPr lang="en-US"/>
        </a:p>
      </dgm:t>
    </dgm:pt>
    <dgm:pt modelId="{13BDCB4E-EEC3-482D-9E67-C7F8479D50D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Hoe </a:t>
          </a:r>
          <a:r>
            <a:rPr lang="en-US" dirty="0" err="1"/>
            <a:t>gebruik</a:t>
          </a:r>
          <a:r>
            <a:rPr lang="en-US" dirty="0"/>
            <a:t> </a:t>
          </a:r>
          <a:r>
            <a:rPr lang="en-US" dirty="0" err="1"/>
            <a:t>ik</a:t>
          </a:r>
          <a:r>
            <a:rPr lang="en-US" dirty="0"/>
            <a:t> PowerShell</a:t>
          </a:r>
        </a:p>
      </dgm:t>
    </dgm:pt>
    <dgm:pt modelId="{EC033CB5-0958-4EA4-8D08-A2556DE70881}" type="sibTrans" cxnId="{8B36A5A7-4891-465D-8DEC-0ED1679B6B21}">
      <dgm:prSet/>
      <dgm:spPr/>
      <dgm:t>
        <a:bodyPr/>
        <a:lstStyle/>
        <a:p>
          <a:endParaRPr lang="en-US"/>
        </a:p>
      </dgm:t>
    </dgm:pt>
    <dgm:pt modelId="{CFF8EEB6-7EC6-4A4B-98C6-C12FBA11FD28}" type="parTrans" cxnId="{8B36A5A7-4891-465D-8DEC-0ED1679B6B21}">
      <dgm:prSet/>
      <dgm:spPr/>
      <dgm:t>
        <a:bodyPr/>
        <a:lstStyle/>
        <a:p>
          <a:endParaRPr lang="en-US"/>
        </a:p>
      </dgm:t>
    </dgm:pt>
    <dgm:pt modelId="{FAC719CD-A33C-4946-82FE-F32952178CF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/>
            <a:t>Waar</a:t>
          </a:r>
          <a:r>
            <a:rPr lang="en-US" dirty="0"/>
            <a:t> </a:t>
          </a:r>
          <a:r>
            <a:rPr lang="en-US" dirty="0" err="1"/>
            <a:t>gebruik</a:t>
          </a:r>
          <a:r>
            <a:rPr lang="en-US" dirty="0"/>
            <a:t> </a:t>
          </a:r>
          <a:r>
            <a:rPr lang="en-US" dirty="0" err="1"/>
            <a:t>ik</a:t>
          </a:r>
          <a:r>
            <a:rPr lang="en-US" dirty="0"/>
            <a:t> PowerShell</a:t>
          </a:r>
        </a:p>
      </dgm:t>
    </dgm:pt>
    <dgm:pt modelId="{85C5E14A-2816-406C-B6C2-7903222EB338}" type="sibTrans" cxnId="{5583B5F0-F5A8-4D3C-A553-95090AA550A0}">
      <dgm:prSet/>
      <dgm:spPr/>
      <dgm:t>
        <a:bodyPr/>
        <a:lstStyle/>
        <a:p>
          <a:endParaRPr lang="en-US"/>
        </a:p>
      </dgm:t>
    </dgm:pt>
    <dgm:pt modelId="{75D63443-3D93-405E-AB5B-D19F0BE5B489}" type="parTrans" cxnId="{5583B5F0-F5A8-4D3C-A553-95090AA550A0}">
      <dgm:prSet/>
      <dgm:spPr/>
      <dgm:t>
        <a:bodyPr/>
        <a:lstStyle/>
        <a:p>
          <a:endParaRPr lang="en-US"/>
        </a:p>
      </dgm:t>
    </dgm:pt>
    <dgm:pt modelId="{D921A523-12B7-4960-B69F-3E4B84E18C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Wat is PowerShell</a:t>
          </a:r>
        </a:p>
      </dgm:t>
    </dgm:pt>
    <dgm:pt modelId="{D3E67526-75E0-4749-AC93-F0DEC9DA7363}" type="parTrans" cxnId="{F0A80468-2174-4649-A4A3-BCFD637BFA5C}">
      <dgm:prSet/>
      <dgm:spPr/>
      <dgm:t>
        <a:bodyPr/>
        <a:lstStyle/>
        <a:p>
          <a:endParaRPr lang="en-NL"/>
        </a:p>
      </dgm:t>
    </dgm:pt>
    <dgm:pt modelId="{24CB60E6-36FB-4B67-9DB3-A32D18271FB5}" type="sibTrans" cxnId="{F0A80468-2174-4649-A4A3-BCFD637BFA5C}">
      <dgm:prSet/>
      <dgm:spPr/>
      <dgm:t>
        <a:bodyPr/>
        <a:lstStyle/>
        <a:p>
          <a:endParaRPr lang="en-NL"/>
        </a:p>
      </dgm:t>
    </dgm:pt>
    <dgm:pt modelId="{A7106567-C1DE-4447-BCDF-7C5C5FA40D65}" type="pres">
      <dgm:prSet presAssocID="{76BEEFAA-4BC7-43C4-8CB8-64D9C98E5200}" presName="root" presStyleCnt="0">
        <dgm:presLayoutVars>
          <dgm:dir/>
          <dgm:resizeHandles val="exact"/>
        </dgm:presLayoutVars>
      </dgm:prSet>
      <dgm:spPr/>
    </dgm:pt>
    <dgm:pt modelId="{3C8A1F52-18A6-47BB-B539-3DB4DBF62BAC}" type="pres">
      <dgm:prSet presAssocID="{D921A523-12B7-4960-B69F-3E4B84E18CEE}" presName="compNode" presStyleCnt="0"/>
      <dgm:spPr/>
    </dgm:pt>
    <dgm:pt modelId="{95CE223E-8A7A-4A25-90C6-9CEF6FD9F277}" type="pres">
      <dgm:prSet presAssocID="{D921A523-12B7-4960-B69F-3E4B84E18CEE}" presName="iconBgRect" presStyleLbl="bgShp" presStyleIdx="0" presStyleCnt="4"/>
      <dgm:spPr/>
    </dgm:pt>
    <dgm:pt modelId="{8C474B88-E683-4DA0-B526-2D7B02693F72}" type="pres">
      <dgm:prSet presAssocID="{D921A523-12B7-4960-B69F-3E4B84E18CE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ell"/>
        </a:ext>
      </dgm:extLst>
    </dgm:pt>
    <dgm:pt modelId="{90579216-837B-4FE3-9099-B016F13C06F5}" type="pres">
      <dgm:prSet presAssocID="{D921A523-12B7-4960-B69F-3E4B84E18CEE}" presName="spaceRect" presStyleCnt="0"/>
      <dgm:spPr/>
    </dgm:pt>
    <dgm:pt modelId="{AD2A5C45-882D-4AFD-B3E1-D97F0431C40F}" type="pres">
      <dgm:prSet presAssocID="{D921A523-12B7-4960-B69F-3E4B84E18CEE}" presName="textRect" presStyleLbl="revTx" presStyleIdx="0" presStyleCnt="4">
        <dgm:presLayoutVars>
          <dgm:chMax val="1"/>
          <dgm:chPref val="1"/>
        </dgm:presLayoutVars>
      </dgm:prSet>
      <dgm:spPr/>
    </dgm:pt>
    <dgm:pt modelId="{C85B6989-134E-49DD-83E5-C43127900276}" type="pres">
      <dgm:prSet presAssocID="{24CB60E6-36FB-4B67-9DB3-A32D18271FB5}" presName="sibTrans" presStyleCnt="0"/>
      <dgm:spPr/>
    </dgm:pt>
    <dgm:pt modelId="{60AA77CF-E8CB-4753-BB10-20108DA11D40}" type="pres">
      <dgm:prSet presAssocID="{FAC719CD-A33C-4946-82FE-F32952178CF9}" presName="compNode" presStyleCnt="0"/>
      <dgm:spPr/>
    </dgm:pt>
    <dgm:pt modelId="{D910111E-1E5D-4998-97DA-68702C274235}" type="pres">
      <dgm:prSet presAssocID="{FAC719CD-A33C-4946-82FE-F32952178CF9}" presName="iconBgRect" presStyleLbl="bgShp" presStyleIdx="1" presStyleCnt="4"/>
      <dgm:spPr/>
    </dgm:pt>
    <dgm:pt modelId="{1BA6E08E-B290-43D3-BB52-ABBEDB84B75D}" type="pres">
      <dgm:prSet presAssocID="{FAC719CD-A33C-4946-82FE-F32952178CF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DAC93CDB-B7DD-43E5-8C42-3D14581D965C}" type="pres">
      <dgm:prSet presAssocID="{FAC719CD-A33C-4946-82FE-F32952178CF9}" presName="spaceRect" presStyleCnt="0"/>
      <dgm:spPr/>
    </dgm:pt>
    <dgm:pt modelId="{EC75A5A6-D47C-46B4-B141-1F21E061199D}" type="pres">
      <dgm:prSet presAssocID="{FAC719CD-A33C-4946-82FE-F32952178CF9}" presName="textRect" presStyleLbl="revTx" presStyleIdx="1" presStyleCnt="4">
        <dgm:presLayoutVars>
          <dgm:chMax val="1"/>
          <dgm:chPref val="1"/>
        </dgm:presLayoutVars>
      </dgm:prSet>
      <dgm:spPr/>
    </dgm:pt>
    <dgm:pt modelId="{29E8900C-6A22-4594-B8AF-A8E3135392DD}" type="pres">
      <dgm:prSet presAssocID="{85C5E14A-2816-406C-B6C2-7903222EB338}" presName="sibTrans" presStyleCnt="0"/>
      <dgm:spPr/>
    </dgm:pt>
    <dgm:pt modelId="{167634C3-AB2E-42D3-99C3-4F8F11413862}" type="pres">
      <dgm:prSet presAssocID="{13BDCB4E-EEC3-482D-9E67-C7F8479D50DD}" presName="compNode" presStyleCnt="0"/>
      <dgm:spPr/>
    </dgm:pt>
    <dgm:pt modelId="{9BB51C2B-525B-488D-A975-453C15F4A689}" type="pres">
      <dgm:prSet presAssocID="{13BDCB4E-EEC3-482D-9E67-C7F8479D50DD}" presName="iconBgRect" presStyleLbl="bgShp" presStyleIdx="2" presStyleCnt="4"/>
      <dgm:spPr/>
    </dgm:pt>
    <dgm:pt modelId="{14D7F6FB-029B-4FBD-A3E1-C29602AA2B04}" type="pres">
      <dgm:prSet presAssocID="{13BDCB4E-EEC3-482D-9E67-C7F8479D50D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0B0324C4-2972-4BBA-84D6-8DEB9F7BE610}" type="pres">
      <dgm:prSet presAssocID="{13BDCB4E-EEC3-482D-9E67-C7F8479D50DD}" presName="spaceRect" presStyleCnt="0"/>
      <dgm:spPr/>
    </dgm:pt>
    <dgm:pt modelId="{AC809F4A-E5A3-4447-9292-2A43C5518756}" type="pres">
      <dgm:prSet presAssocID="{13BDCB4E-EEC3-482D-9E67-C7F8479D50DD}" presName="textRect" presStyleLbl="revTx" presStyleIdx="2" presStyleCnt="4">
        <dgm:presLayoutVars>
          <dgm:chMax val="1"/>
          <dgm:chPref val="1"/>
        </dgm:presLayoutVars>
      </dgm:prSet>
      <dgm:spPr/>
    </dgm:pt>
    <dgm:pt modelId="{FA63FAD2-4FE2-4179-BCE8-8BB42C6FE240}" type="pres">
      <dgm:prSet presAssocID="{EC033CB5-0958-4EA4-8D08-A2556DE70881}" presName="sibTrans" presStyleCnt="0"/>
      <dgm:spPr/>
    </dgm:pt>
    <dgm:pt modelId="{3498A20D-F093-48CB-9994-4582B1D086DA}" type="pres">
      <dgm:prSet presAssocID="{15CA0865-C3DC-42A4-A3D5-10C997816965}" presName="compNode" presStyleCnt="0"/>
      <dgm:spPr/>
    </dgm:pt>
    <dgm:pt modelId="{9819D564-6AF5-4184-87E7-74B79199BE19}" type="pres">
      <dgm:prSet presAssocID="{15CA0865-C3DC-42A4-A3D5-10C997816965}" presName="iconBgRect" presStyleLbl="bgShp" presStyleIdx="3" presStyleCnt="4"/>
      <dgm:spPr/>
    </dgm:pt>
    <dgm:pt modelId="{7040B2F4-41E8-4331-8461-D33F2A7B8B62}" type="pres">
      <dgm:prSet presAssocID="{15CA0865-C3DC-42A4-A3D5-10C99781696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  <dgm:pt modelId="{35BEB8F6-3EF7-4E43-8B0D-DE583DCCFD8E}" type="pres">
      <dgm:prSet presAssocID="{15CA0865-C3DC-42A4-A3D5-10C997816965}" presName="spaceRect" presStyleCnt="0"/>
      <dgm:spPr/>
    </dgm:pt>
    <dgm:pt modelId="{1C8CB0BD-56D4-47DB-A542-B00E3D03A053}" type="pres">
      <dgm:prSet presAssocID="{15CA0865-C3DC-42A4-A3D5-10C99781696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E5CAA05-20F7-4FA6-9C34-EF4AC401D75D}" type="presOf" srcId="{D921A523-12B7-4960-B69F-3E4B84E18CEE}" destId="{AD2A5C45-882D-4AFD-B3E1-D97F0431C40F}" srcOrd="0" destOrd="0" presId="urn:microsoft.com/office/officeart/2018/5/layout/IconCircleLabelList"/>
    <dgm:cxn modelId="{4335A239-B1DC-4BDD-9841-D7BF4BD09199}" type="presOf" srcId="{15CA0865-C3DC-42A4-A3D5-10C997816965}" destId="{1C8CB0BD-56D4-47DB-A542-B00E3D03A053}" srcOrd="0" destOrd="0" presId="urn:microsoft.com/office/officeart/2018/5/layout/IconCircleLabelList"/>
    <dgm:cxn modelId="{FD0F665E-5B2E-4445-B135-BAF0BFE8D1AC}" srcId="{76BEEFAA-4BC7-43C4-8CB8-64D9C98E5200}" destId="{15CA0865-C3DC-42A4-A3D5-10C997816965}" srcOrd="3" destOrd="0" parTransId="{DFCA9BCD-DF4B-4C0E-B43A-B62DD03EB9BD}" sibTransId="{3B3F4677-44DC-4F0B-B66C-8C29A13D1382}"/>
    <dgm:cxn modelId="{F0A80468-2174-4649-A4A3-BCFD637BFA5C}" srcId="{76BEEFAA-4BC7-43C4-8CB8-64D9C98E5200}" destId="{D921A523-12B7-4960-B69F-3E4B84E18CEE}" srcOrd="0" destOrd="0" parTransId="{D3E67526-75E0-4749-AC93-F0DEC9DA7363}" sibTransId="{24CB60E6-36FB-4B67-9DB3-A32D18271FB5}"/>
    <dgm:cxn modelId="{E374E254-285E-43D0-9846-D2A009E8B467}" type="presOf" srcId="{FAC719CD-A33C-4946-82FE-F32952178CF9}" destId="{EC75A5A6-D47C-46B4-B141-1F21E061199D}" srcOrd="0" destOrd="0" presId="urn:microsoft.com/office/officeart/2018/5/layout/IconCircleLabelList"/>
    <dgm:cxn modelId="{AB966159-6031-4F78-AFAC-F27055E9C21C}" type="presOf" srcId="{76BEEFAA-4BC7-43C4-8CB8-64D9C98E5200}" destId="{A7106567-C1DE-4447-BCDF-7C5C5FA40D65}" srcOrd="0" destOrd="0" presId="urn:microsoft.com/office/officeart/2018/5/layout/IconCircleLabelList"/>
    <dgm:cxn modelId="{8B36A5A7-4891-465D-8DEC-0ED1679B6B21}" srcId="{76BEEFAA-4BC7-43C4-8CB8-64D9C98E5200}" destId="{13BDCB4E-EEC3-482D-9E67-C7F8479D50DD}" srcOrd="2" destOrd="0" parTransId="{CFF8EEB6-7EC6-4A4B-98C6-C12FBA11FD28}" sibTransId="{EC033CB5-0958-4EA4-8D08-A2556DE70881}"/>
    <dgm:cxn modelId="{EF5B64AF-D222-4F33-961D-83FB38CDC604}" type="presOf" srcId="{13BDCB4E-EEC3-482D-9E67-C7F8479D50DD}" destId="{AC809F4A-E5A3-4447-9292-2A43C5518756}" srcOrd="0" destOrd="0" presId="urn:microsoft.com/office/officeart/2018/5/layout/IconCircleLabelList"/>
    <dgm:cxn modelId="{5583B5F0-F5A8-4D3C-A553-95090AA550A0}" srcId="{76BEEFAA-4BC7-43C4-8CB8-64D9C98E5200}" destId="{FAC719CD-A33C-4946-82FE-F32952178CF9}" srcOrd="1" destOrd="0" parTransId="{75D63443-3D93-405E-AB5B-D19F0BE5B489}" sibTransId="{85C5E14A-2816-406C-B6C2-7903222EB338}"/>
    <dgm:cxn modelId="{CC6DAC68-6E65-456F-A261-6C28E1C78185}" type="presParOf" srcId="{A7106567-C1DE-4447-BCDF-7C5C5FA40D65}" destId="{3C8A1F52-18A6-47BB-B539-3DB4DBF62BAC}" srcOrd="0" destOrd="0" presId="urn:microsoft.com/office/officeart/2018/5/layout/IconCircleLabelList"/>
    <dgm:cxn modelId="{8BF1464A-E766-4B2F-B131-F446FAE4C68B}" type="presParOf" srcId="{3C8A1F52-18A6-47BB-B539-3DB4DBF62BAC}" destId="{95CE223E-8A7A-4A25-90C6-9CEF6FD9F277}" srcOrd="0" destOrd="0" presId="urn:microsoft.com/office/officeart/2018/5/layout/IconCircleLabelList"/>
    <dgm:cxn modelId="{591788C4-2B19-4245-93C9-89738061FAFB}" type="presParOf" srcId="{3C8A1F52-18A6-47BB-B539-3DB4DBF62BAC}" destId="{8C474B88-E683-4DA0-B526-2D7B02693F72}" srcOrd="1" destOrd="0" presId="urn:microsoft.com/office/officeart/2018/5/layout/IconCircleLabelList"/>
    <dgm:cxn modelId="{5ED0BEBE-4FC2-4BA9-BBDF-049E159BECD4}" type="presParOf" srcId="{3C8A1F52-18A6-47BB-B539-3DB4DBF62BAC}" destId="{90579216-837B-4FE3-9099-B016F13C06F5}" srcOrd="2" destOrd="0" presId="urn:microsoft.com/office/officeart/2018/5/layout/IconCircleLabelList"/>
    <dgm:cxn modelId="{AF9A6192-3F93-4AB6-B717-B893AFBCF945}" type="presParOf" srcId="{3C8A1F52-18A6-47BB-B539-3DB4DBF62BAC}" destId="{AD2A5C45-882D-4AFD-B3E1-D97F0431C40F}" srcOrd="3" destOrd="0" presId="urn:microsoft.com/office/officeart/2018/5/layout/IconCircleLabelList"/>
    <dgm:cxn modelId="{E3476CE3-FD29-4B11-8A55-BC690864FCD4}" type="presParOf" srcId="{A7106567-C1DE-4447-BCDF-7C5C5FA40D65}" destId="{C85B6989-134E-49DD-83E5-C43127900276}" srcOrd="1" destOrd="0" presId="urn:microsoft.com/office/officeart/2018/5/layout/IconCircleLabelList"/>
    <dgm:cxn modelId="{B3601322-32C6-498E-A21C-4C5E77FC4526}" type="presParOf" srcId="{A7106567-C1DE-4447-BCDF-7C5C5FA40D65}" destId="{60AA77CF-E8CB-4753-BB10-20108DA11D40}" srcOrd="2" destOrd="0" presId="urn:microsoft.com/office/officeart/2018/5/layout/IconCircleLabelList"/>
    <dgm:cxn modelId="{BF4AE591-8126-40CE-856E-364C9068D417}" type="presParOf" srcId="{60AA77CF-E8CB-4753-BB10-20108DA11D40}" destId="{D910111E-1E5D-4998-97DA-68702C274235}" srcOrd="0" destOrd="0" presId="urn:microsoft.com/office/officeart/2018/5/layout/IconCircleLabelList"/>
    <dgm:cxn modelId="{F700132D-4F92-4275-AF45-3397971C4A5F}" type="presParOf" srcId="{60AA77CF-E8CB-4753-BB10-20108DA11D40}" destId="{1BA6E08E-B290-43D3-BB52-ABBEDB84B75D}" srcOrd="1" destOrd="0" presId="urn:microsoft.com/office/officeart/2018/5/layout/IconCircleLabelList"/>
    <dgm:cxn modelId="{8DD80B98-B81A-4197-B645-E8D2CAAC5E30}" type="presParOf" srcId="{60AA77CF-E8CB-4753-BB10-20108DA11D40}" destId="{DAC93CDB-B7DD-43E5-8C42-3D14581D965C}" srcOrd="2" destOrd="0" presId="urn:microsoft.com/office/officeart/2018/5/layout/IconCircleLabelList"/>
    <dgm:cxn modelId="{4F90D686-6E72-4B03-807E-43809C0DD1E3}" type="presParOf" srcId="{60AA77CF-E8CB-4753-BB10-20108DA11D40}" destId="{EC75A5A6-D47C-46B4-B141-1F21E061199D}" srcOrd="3" destOrd="0" presId="urn:microsoft.com/office/officeart/2018/5/layout/IconCircleLabelList"/>
    <dgm:cxn modelId="{DE56A200-7F02-44A5-9EE9-B0E830E1F99B}" type="presParOf" srcId="{A7106567-C1DE-4447-BCDF-7C5C5FA40D65}" destId="{29E8900C-6A22-4594-B8AF-A8E3135392DD}" srcOrd="3" destOrd="0" presId="urn:microsoft.com/office/officeart/2018/5/layout/IconCircleLabelList"/>
    <dgm:cxn modelId="{F9273147-40E4-46BE-84A6-9B3BA3DE5A13}" type="presParOf" srcId="{A7106567-C1DE-4447-BCDF-7C5C5FA40D65}" destId="{167634C3-AB2E-42D3-99C3-4F8F11413862}" srcOrd="4" destOrd="0" presId="urn:microsoft.com/office/officeart/2018/5/layout/IconCircleLabelList"/>
    <dgm:cxn modelId="{D026EA9D-FAE2-42B6-93DC-08BD7C31A75E}" type="presParOf" srcId="{167634C3-AB2E-42D3-99C3-4F8F11413862}" destId="{9BB51C2B-525B-488D-A975-453C15F4A689}" srcOrd="0" destOrd="0" presId="urn:microsoft.com/office/officeart/2018/5/layout/IconCircleLabelList"/>
    <dgm:cxn modelId="{126D74A6-74FE-48C4-B0AA-54FCE6FA2612}" type="presParOf" srcId="{167634C3-AB2E-42D3-99C3-4F8F11413862}" destId="{14D7F6FB-029B-4FBD-A3E1-C29602AA2B04}" srcOrd="1" destOrd="0" presId="urn:microsoft.com/office/officeart/2018/5/layout/IconCircleLabelList"/>
    <dgm:cxn modelId="{E0729BF2-5382-40C6-BE9F-7A94C8FF5203}" type="presParOf" srcId="{167634C3-AB2E-42D3-99C3-4F8F11413862}" destId="{0B0324C4-2972-4BBA-84D6-8DEB9F7BE610}" srcOrd="2" destOrd="0" presId="urn:microsoft.com/office/officeart/2018/5/layout/IconCircleLabelList"/>
    <dgm:cxn modelId="{482EF79D-4956-417F-A34A-301D088E8800}" type="presParOf" srcId="{167634C3-AB2E-42D3-99C3-4F8F11413862}" destId="{AC809F4A-E5A3-4447-9292-2A43C5518756}" srcOrd="3" destOrd="0" presId="urn:microsoft.com/office/officeart/2018/5/layout/IconCircleLabelList"/>
    <dgm:cxn modelId="{6C414511-0661-474F-BAC9-68B805AABC5C}" type="presParOf" srcId="{A7106567-C1DE-4447-BCDF-7C5C5FA40D65}" destId="{FA63FAD2-4FE2-4179-BCE8-8BB42C6FE240}" srcOrd="5" destOrd="0" presId="urn:microsoft.com/office/officeart/2018/5/layout/IconCircleLabelList"/>
    <dgm:cxn modelId="{68C72E99-71A2-4DE7-A30A-CF98E37E2DE7}" type="presParOf" srcId="{A7106567-C1DE-4447-BCDF-7C5C5FA40D65}" destId="{3498A20D-F093-48CB-9994-4582B1D086DA}" srcOrd="6" destOrd="0" presId="urn:microsoft.com/office/officeart/2018/5/layout/IconCircleLabelList"/>
    <dgm:cxn modelId="{F8D62116-036D-465B-A2AF-DDB05E639576}" type="presParOf" srcId="{3498A20D-F093-48CB-9994-4582B1D086DA}" destId="{9819D564-6AF5-4184-87E7-74B79199BE19}" srcOrd="0" destOrd="0" presId="urn:microsoft.com/office/officeart/2018/5/layout/IconCircleLabelList"/>
    <dgm:cxn modelId="{45E0B569-D5B3-45FF-97AA-487B08656C8D}" type="presParOf" srcId="{3498A20D-F093-48CB-9994-4582B1D086DA}" destId="{7040B2F4-41E8-4331-8461-D33F2A7B8B62}" srcOrd="1" destOrd="0" presId="urn:microsoft.com/office/officeart/2018/5/layout/IconCircleLabelList"/>
    <dgm:cxn modelId="{D4F5B4DF-A3CF-4FBE-9498-C36D63FA1E3E}" type="presParOf" srcId="{3498A20D-F093-48CB-9994-4582B1D086DA}" destId="{35BEB8F6-3EF7-4E43-8B0D-DE583DCCFD8E}" srcOrd="2" destOrd="0" presId="urn:microsoft.com/office/officeart/2018/5/layout/IconCircleLabelList"/>
    <dgm:cxn modelId="{8FB1ADFE-8E75-49E2-81B4-E96F67BD78DD}" type="presParOf" srcId="{3498A20D-F093-48CB-9994-4582B1D086DA}" destId="{1C8CB0BD-56D4-47DB-A542-B00E3D03A05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BEEFAA-4BC7-43C4-8CB8-64D9C98E5200}" type="doc">
      <dgm:prSet loTypeId="urn:microsoft.com/office/officeart/2018/5/layout/IconCircleLabelList" loCatId="icon" qsTypeId="urn:microsoft.com/office/officeart/2005/8/quickstyle/simple2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D527D7D-DCF9-49D3-B0EA-3E12BB01B0E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Wat is PowerShell</a:t>
          </a:r>
        </a:p>
      </dgm:t>
    </dgm:pt>
    <dgm:pt modelId="{E6EE3201-54B1-4378-8AC4-3501D81FCC97}" type="parTrans" cxnId="{0AA1CD30-244E-4A31-B14E-3B05F786114C}">
      <dgm:prSet/>
      <dgm:spPr/>
      <dgm:t>
        <a:bodyPr/>
        <a:lstStyle/>
        <a:p>
          <a:endParaRPr lang="en-US"/>
        </a:p>
      </dgm:t>
    </dgm:pt>
    <dgm:pt modelId="{CC76B09D-3283-47C6-8835-BBEC913037FA}" type="sibTrans" cxnId="{0AA1CD30-244E-4A31-B14E-3B05F786114C}">
      <dgm:prSet/>
      <dgm:spPr/>
      <dgm:t>
        <a:bodyPr/>
        <a:lstStyle/>
        <a:p>
          <a:endParaRPr lang="en-US"/>
        </a:p>
      </dgm:t>
    </dgm:pt>
    <dgm:pt modelId="{FAC719CD-A33C-4946-82FE-F32952178CF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/>
            <a:t>Waar</a:t>
          </a:r>
          <a:r>
            <a:rPr lang="en-US" dirty="0"/>
            <a:t> </a:t>
          </a:r>
          <a:r>
            <a:rPr lang="en-US" dirty="0" err="1"/>
            <a:t>gebruik</a:t>
          </a:r>
          <a:r>
            <a:rPr lang="en-US" dirty="0"/>
            <a:t> </a:t>
          </a:r>
          <a:r>
            <a:rPr lang="en-US" dirty="0" err="1"/>
            <a:t>ik</a:t>
          </a:r>
          <a:r>
            <a:rPr lang="en-US" dirty="0"/>
            <a:t> PowerShell</a:t>
          </a:r>
        </a:p>
      </dgm:t>
    </dgm:pt>
    <dgm:pt modelId="{75D63443-3D93-405E-AB5B-D19F0BE5B489}" type="parTrans" cxnId="{5583B5F0-F5A8-4D3C-A553-95090AA550A0}">
      <dgm:prSet/>
      <dgm:spPr/>
      <dgm:t>
        <a:bodyPr/>
        <a:lstStyle/>
        <a:p>
          <a:endParaRPr lang="en-US"/>
        </a:p>
      </dgm:t>
    </dgm:pt>
    <dgm:pt modelId="{85C5E14A-2816-406C-B6C2-7903222EB338}" type="sibTrans" cxnId="{5583B5F0-F5A8-4D3C-A553-95090AA550A0}">
      <dgm:prSet/>
      <dgm:spPr/>
      <dgm:t>
        <a:bodyPr/>
        <a:lstStyle/>
        <a:p>
          <a:endParaRPr lang="en-US"/>
        </a:p>
      </dgm:t>
    </dgm:pt>
    <dgm:pt modelId="{13BDCB4E-EEC3-482D-9E67-C7F8479D50D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Hoe </a:t>
          </a:r>
          <a:r>
            <a:rPr lang="en-US" dirty="0" err="1"/>
            <a:t>gebruik</a:t>
          </a:r>
          <a:r>
            <a:rPr lang="en-US" dirty="0"/>
            <a:t> </a:t>
          </a:r>
          <a:r>
            <a:rPr lang="en-US" dirty="0" err="1"/>
            <a:t>ik</a:t>
          </a:r>
          <a:r>
            <a:rPr lang="en-US" dirty="0"/>
            <a:t> PowerShell</a:t>
          </a:r>
        </a:p>
      </dgm:t>
    </dgm:pt>
    <dgm:pt modelId="{CFF8EEB6-7EC6-4A4B-98C6-C12FBA11FD28}" type="parTrans" cxnId="{8B36A5A7-4891-465D-8DEC-0ED1679B6B21}">
      <dgm:prSet/>
      <dgm:spPr/>
      <dgm:t>
        <a:bodyPr/>
        <a:lstStyle/>
        <a:p>
          <a:endParaRPr lang="en-US"/>
        </a:p>
      </dgm:t>
    </dgm:pt>
    <dgm:pt modelId="{EC033CB5-0958-4EA4-8D08-A2556DE70881}" type="sibTrans" cxnId="{8B36A5A7-4891-465D-8DEC-0ED1679B6B21}">
      <dgm:prSet/>
      <dgm:spPr/>
      <dgm:t>
        <a:bodyPr/>
        <a:lstStyle/>
        <a:p>
          <a:endParaRPr lang="en-US"/>
        </a:p>
      </dgm:t>
    </dgm:pt>
    <dgm:pt modelId="{15CA0865-C3DC-42A4-A3D5-10C99781696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3 </a:t>
          </a:r>
          <a:r>
            <a:rPr lang="en-US" dirty="0" err="1"/>
            <a:t>Belangrijkste</a:t>
          </a:r>
          <a:r>
            <a:rPr lang="en-US" dirty="0"/>
            <a:t> cmdlets</a:t>
          </a:r>
        </a:p>
      </dgm:t>
    </dgm:pt>
    <dgm:pt modelId="{DFCA9BCD-DF4B-4C0E-B43A-B62DD03EB9BD}" type="parTrans" cxnId="{FD0F665E-5B2E-4445-B135-BAF0BFE8D1AC}">
      <dgm:prSet/>
      <dgm:spPr/>
      <dgm:t>
        <a:bodyPr/>
        <a:lstStyle/>
        <a:p>
          <a:endParaRPr lang="en-US"/>
        </a:p>
      </dgm:t>
    </dgm:pt>
    <dgm:pt modelId="{3B3F4677-44DC-4F0B-B66C-8C29A13D1382}" type="sibTrans" cxnId="{FD0F665E-5B2E-4445-B135-BAF0BFE8D1AC}">
      <dgm:prSet/>
      <dgm:spPr/>
      <dgm:t>
        <a:bodyPr/>
        <a:lstStyle/>
        <a:p>
          <a:endParaRPr lang="en-US"/>
        </a:p>
      </dgm:t>
    </dgm:pt>
    <dgm:pt modelId="{A7106567-C1DE-4447-BCDF-7C5C5FA40D65}" type="pres">
      <dgm:prSet presAssocID="{76BEEFAA-4BC7-43C4-8CB8-64D9C98E5200}" presName="root" presStyleCnt="0">
        <dgm:presLayoutVars>
          <dgm:dir/>
          <dgm:resizeHandles val="exact"/>
        </dgm:presLayoutVars>
      </dgm:prSet>
      <dgm:spPr/>
    </dgm:pt>
    <dgm:pt modelId="{AA922FB8-C4DB-466F-8C73-EA8F297B1E18}" type="pres">
      <dgm:prSet presAssocID="{3D527D7D-DCF9-49D3-B0EA-3E12BB01B0E8}" presName="compNode" presStyleCnt="0"/>
      <dgm:spPr/>
    </dgm:pt>
    <dgm:pt modelId="{C315B04F-D684-44B3-91E1-C691A1A1EC11}" type="pres">
      <dgm:prSet presAssocID="{3D527D7D-DCF9-49D3-B0EA-3E12BB01B0E8}" presName="iconBgRect" presStyleLbl="bgShp" presStyleIdx="0" presStyleCnt="4"/>
      <dgm:spPr/>
    </dgm:pt>
    <dgm:pt modelId="{CFE77052-4D93-4432-AA04-69B27E4F7E4F}" type="pres">
      <dgm:prSet presAssocID="{3D527D7D-DCF9-49D3-B0EA-3E12BB01B0E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ell"/>
        </a:ext>
      </dgm:extLst>
    </dgm:pt>
    <dgm:pt modelId="{62801D0B-5AED-4952-98E2-CE22AAB86C82}" type="pres">
      <dgm:prSet presAssocID="{3D527D7D-DCF9-49D3-B0EA-3E12BB01B0E8}" presName="spaceRect" presStyleCnt="0"/>
      <dgm:spPr/>
    </dgm:pt>
    <dgm:pt modelId="{0997572F-3856-4B2E-A76E-6B889D644181}" type="pres">
      <dgm:prSet presAssocID="{3D527D7D-DCF9-49D3-B0EA-3E12BB01B0E8}" presName="textRect" presStyleLbl="revTx" presStyleIdx="0" presStyleCnt="4">
        <dgm:presLayoutVars>
          <dgm:chMax val="1"/>
          <dgm:chPref val="1"/>
        </dgm:presLayoutVars>
      </dgm:prSet>
      <dgm:spPr/>
    </dgm:pt>
    <dgm:pt modelId="{23E51F25-9266-4122-83C1-DAB0A90FD469}" type="pres">
      <dgm:prSet presAssocID="{CC76B09D-3283-47C6-8835-BBEC913037FA}" presName="sibTrans" presStyleCnt="0"/>
      <dgm:spPr/>
    </dgm:pt>
    <dgm:pt modelId="{60AA77CF-E8CB-4753-BB10-20108DA11D40}" type="pres">
      <dgm:prSet presAssocID="{FAC719CD-A33C-4946-82FE-F32952178CF9}" presName="compNode" presStyleCnt="0"/>
      <dgm:spPr/>
    </dgm:pt>
    <dgm:pt modelId="{D910111E-1E5D-4998-97DA-68702C274235}" type="pres">
      <dgm:prSet presAssocID="{FAC719CD-A33C-4946-82FE-F32952178CF9}" presName="iconBgRect" presStyleLbl="bgShp" presStyleIdx="1" presStyleCnt="4"/>
      <dgm:spPr/>
    </dgm:pt>
    <dgm:pt modelId="{1BA6E08E-B290-43D3-BB52-ABBEDB84B75D}" type="pres">
      <dgm:prSet presAssocID="{FAC719CD-A33C-4946-82FE-F32952178CF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AC93CDB-B7DD-43E5-8C42-3D14581D965C}" type="pres">
      <dgm:prSet presAssocID="{FAC719CD-A33C-4946-82FE-F32952178CF9}" presName="spaceRect" presStyleCnt="0"/>
      <dgm:spPr/>
    </dgm:pt>
    <dgm:pt modelId="{EC75A5A6-D47C-46B4-B141-1F21E061199D}" type="pres">
      <dgm:prSet presAssocID="{FAC719CD-A33C-4946-82FE-F32952178CF9}" presName="textRect" presStyleLbl="revTx" presStyleIdx="1" presStyleCnt="4">
        <dgm:presLayoutVars>
          <dgm:chMax val="1"/>
          <dgm:chPref val="1"/>
        </dgm:presLayoutVars>
      </dgm:prSet>
      <dgm:spPr/>
    </dgm:pt>
    <dgm:pt modelId="{29E8900C-6A22-4594-B8AF-A8E3135392DD}" type="pres">
      <dgm:prSet presAssocID="{85C5E14A-2816-406C-B6C2-7903222EB338}" presName="sibTrans" presStyleCnt="0"/>
      <dgm:spPr/>
    </dgm:pt>
    <dgm:pt modelId="{167634C3-AB2E-42D3-99C3-4F8F11413862}" type="pres">
      <dgm:prSet presAssocID="{13BDCB4E-EEC3-482D-9E67-C7F8479D50DD}" presName="compNode" presStyleCnt="0"/>
      <dgm:spPr/>
    </dgm:pt>
    <dgm:pt modelId="{9BB51C2B-525B-488D-A975-453C15F4A689}" type="pres">
      <dgm:prSet presAssocID="{13BDCB4E-EEC3-482D-9E67-C7F8479D50DD}" presName="iconBgRect" presStyleLbl="bgShp" presStyleIdx="2" presStyleCnt="4"/>
      <dgm:spPr/>
    </dgm:pt>
    <dgm:pt modelId="{14D7F6FB-029B-4FBD-A3E1-C29602AA2B04}" type="pres">
      <dgm:prSet presAssocID="{13BDCB4E-EEC3-482D-9E67-C7F8479D50D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0B0324C4-2972-4BBA-84D6-8DEB9F7BE610}" type="pres">
      <dgm:prSet presAssocID="{13BDCB4E-EEC3-482D-9E67-C7F8479D50DD}" presName="spaceRect" presStyleCnt="0"/>
      <dgm:spPr/>
    </dgm:pt>
    <dgm:pt modelId="{AC809F4A-E5A3-4447-9292-2A43C5518756}" type="pres">
      <dgm:prSet presAssocID="{13BDCB4E-EEC3-482D-9E67-C7F8479D50DD}" presName="textRect" presStyleLbl="revTx" presStyleIdx="2" presStyleCnt="4">
        <dgm:presLayoutVars>
          <dgm:chMax val="1"/>
          <dgm:chPref val="1"/>
        </dgm:presLayoutVars>
      </dgm:prSet>
      <dgm:spPr/>
    </dgm:pt>
    <dgm:pt modelId="{FA63FAD2-4FE2-4179-BCE8-8BB42C6FE240}" type="pres">
      <dgm:prSet presAssocID="{EC033CB5-0958-4EA4-8D08-A2556DE70881}" presName="sibTrans" presStyleCnt="0"/>
      <dgm:spPr/>
    </dgm:pt>
    <dgm:pt modelId="{3498A20D-F093-48CB-9994-4582B1D086DA}" type="pres">
      <dgm:prSet presAssocID="{15CA0865-C3DC-42A4-A3D5-10C997816965}" presName="compNode" presStyleCnt="0"/>
      <dgm:spPr/>
    </dgm:pt>
    <dgm:pt modelId="{9819D564-6AF5-4184-87E7-74B79199BE19}" type="pres">
      <dgm:prSet presAssocID="{15CA0865-C3DC-42A4-A3D5-10C997816965}" presName="iconBgRect" presStyleLbl="bgShp" presStyleIdx="3" presStyleCnt="4"/>
      <dgm:spPr/>
    </dgm:pt>
    <dgm:pt modelId="{7040B2F4-41E8-4331-8461-D33F2A7B8B62}" type="pres">
      <dgm:prSet presAssocID="{15CA0865-C3DC-42A4-A3D5-10C99781696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3"/>
        </a:ext>
      </dgm:extLst>
    </dgm:pt>
    <dgm:pt modelId="{35BEB8F6-3EF7-4E43-8B0D-DE583DCCFD8E}" type="pres">
      <dgm:prSet presAssocID="{15CA0865-C3DC-42A4-A3D5-10C997816965}" presName="spaceRect" presStyleCnt="0"/>
      <dgm:spPr/>
    </dgm:pt>
    <dgm:pt modelId="{1C8CB0BD-56D4-47DB-A542-B00E3D03A053}" type="pres">
      <dgm:prSet presAssocID="{15CA0865-C3DC-42A4-A3D5-10C99781696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AA1CD30-244E-4A31-B14E-3B05F786114C}" srcId="{76BEEFAA-4BC7-43C4-8CB8-64D9C98E5200}" destId="{3D527D7D-DCF9-49D3-B0EA-3E12BB01B0E8}" srcOrd="0" destOrd="0" parTransId="{E6EE3201-54B1-4378-8AC4-3501D81FCC97}" sibTransId="{CC76B09D-3283-47C6-8835-BBEC913037FA}"/>
    <dgm:cxn modelId="{4335A239-B1DC-4BDD-9841-D7BF4BD09199}" type="presOf" srcId="{15CA0865-C3DC-42A4-A3D5-10C997816965}" destId="{1C8CB0BD-56D4-47DB-A542-B00E3D03A053}" srcOrd="0" destOrd="0" presId="urn:microsoft.com/office/officeart/2018/5/layout/IconCircleLabelList"/>
    <dgm:cxn modelId="{FD0F665E-5B2E-4445-B135-BAF0BFE8D1AC}" srcId="{76BEEFAA-4BC7-43C4-8CB8-64D9C98E5200}" destId="{15CA0865-C3DC-42A4-A3D5-10C997816965}" srcOrd="3" destOrd="0" parTransId="{DFCA9BCD-DF4B-4C0E-B43A-B62DD03EB9BD}" sibTransId="{3B3F4677-44DC-4F0B-B66C-8C29A13D1382}"/>
    <dgm:cxn modelId="{E374E254-285E-43D0-9846-D2A009E8B467}" type="presOf" srcId="{FAC719CD-A33C-4946-82FE-F32952178CF9}" destId="{EC75A5A6-D47C-46B4-B141-1F21E061199D}" srcOrd="0" destOrd="0" presId="urn:microsoft.com/office/officeart/2018/5/layout/IconCircleLabelList"/>
    <dgm:cxn modelId="{AB966159-6031-4F78-AFAC-F27055E9C21C}" type="presOf" srcId="{76BEEFAA-4BC7-43C4-8CB8-64D9C98E5200}" destId="{A7106567-C1DE-4447-BCDF-7C5C5FA40D65}" srcOrd="0" destOrd="0" presId="urn:microsoft.com/office/officeart/2018/5/layout/IconCircleLabelList"/>
    <dgm:cxn modelId="{8B36A5A7-4891-465D-8DEC-0ED1679B6B21}" srcId="{76BEEFAA-4BC7-43C4-8CB8-64D9C98E5200}" destId="{13BDCB4E-EEC3-482D-9E67-C7F8479D50DD}" srcOrd="2" destOrd="0" parTransId="{CFF8EEB6-7EC6-4A4B-98C6-C12FBA11FD28}" sibTransId="{EC033CB5-0958-4EA4-8D08-A2556DE70881}"/>
    <dgm:cxn modelId="{EF5B64AF-D222-4F33-961D-83FB38CDC604}" type="presOf" srcId="{13BDCB4E-EEC3-482D-9E67-C7F8479D50DD}" destId="{AC809F4A-E5A3-4447-9292-2A43C5518756}" srcOrd="0" destOrd="0" presId="urn:microsoft.com/office/officeart/2018/5/layout/IconCircleLabelList"/>
    <dgm:cxn modelId="{CAFC6AC6-0B04-487A-BE63-B04CDD469316}" type="presOf" srcId="{3D527D7D-DCF9-49D3-B0EA-3E12BB01B0E8}" destId="{0997572F-3856-4B2E-A76E-6B889D644181}" srcOrd="0" destOrd="0" presId="urn:microsoft.com/office/officeart/2018/5/layout/IconCircleLabelList"/>
    <dgm:cxn modelId="{5583B5F0-F5A8-4D3C-A553-95090AA550A0}" srcId="{76BEEFAA-4BC7-43C4-8CB8-64D9C98E5200}" destId="{FAC719CD-A33C-4946-82FE-F32952178CF9}" srcOrd="1" destOrd="0" parTransId="{75D63443-3D93-405E-AB5B-D19F0BE5B489}" sibTransId="{85C5E14A-2816-406C-B6C2-7903222EB338}"/>
    <dgm:cxn modelId="{B208AF60-E0A2-4D14-AD5B-9877A6F4933A}" type="presParOf" srcId="{A7106567-C1DE-4447-BCDF-7C5C5FA40D65}" destId="{AA922FB8-C4DB-466F-8C73-EA8F297B1E18}" srcOrd="0" destOrd="0" presId="urn:microsoft.com/office/officeart/2018/5/layout/IconCircleLabelList"/>
    <dgm:cxn modelId="{2E7ECB96-8F36-49F6-8983-AAD952619335}" type="presParOf" srcId="{AA922FB8-C4DB-466F-8C73-EA8F297B1E18}" destId="{C315B04F-D684-44B3-91E1-C691A1A1EC11}" srcOrd="0" destOrd="0" presId="urn:microsoft.com/office/officeart/2018/5/layout/IconCircleLabelList"/>
    <dgm:cxn modelId="{EE9CB9D9-F814-411A-A390-E487301A3A6B}" type="presParOf" srcId="{AA922FB8-C4DB-466F-8C73-EA8F297B1E18}" destId="{CFE77052-4D93-4432-AA04-69B27E4F7E4F}" srcOrd="1" destOrd="0" presId="urn:microsoft.com/office/officeart/2018/5/layout/IconCircleLabelList"/>
    <dgm:cxn modelId="{4191FD6C-56F7-471A-A809-EE60D194C6D1}" type="presParOf" srcId="{AA922FB8-C4DB-466F-8C73-EA8F297B1E18}" destId="{62801D0B-5AED-4952-98E2-CE22AAB86C82}" srcOrd="2" destOrd="0" presId="urn:microsoft.com/office/officeart/2018/5/layout/IconCircleLabelList"/>
    <dgm:cxn modelId="{EE89A482-BB11-468B-8ED6-F4AB45FB38BE}" type="presParOf" srcId="{AA922FB8-C4DB-466F-8C73-EA8F297B1E18}" destId="{0997572F-3856-4B2E-A76E-6B889D644181}" srcOrd="3" destOrd="0" presId="urn:microsoft.com/office/officeart/2018/5/layout/IconCircleLabelList"/>
    <dgm:cxn modelId="{5B0E0A72-6AF6-42BD-940D-5071156B19E8}" type="presParOf" srcId="{A7106567-C1DE-4447-BCDF-7C5C5FA40D65}" destId="{23E51F25-9266-4122-83C1-DAB0A90FD469}" srcOrd="1" destOrd="0" presId="urn:microsoft.com/office/officeart/2018/5/layout/IconCircleLabelList"/>
    <dgm:cxn modelId="{B3601322-32C6-498E-A21C-4C5E77FC4526}" type="presParOf" srcId="{A7106567-C1DE-4447-BCDF-7C5C5FA40D65}" destId="{60AA77CF-E8CB-4753-BB10-20108DA11D40}" srcOrd="2" destOrd="0" presId="urn:microsoft.com/office/officeart/2018/5/layout/IconCircleLabelList"/>
    <dgm:cxn modelId="{BF4AE591-8126-40CE-856E-364C9068D417}" type="presParOf" srcId="{60AA77CF-E8CB-4753-BB10-20108DA11D40}" destId="{D910111E-1E5D-4998-97DA-68702C274235}" srcOrd="0" destOrd="0" presId="urn:microsoft.com/office/officeart/2018/5/layout/IconCircleLabelList"/>
    <dgm:cxn modelId="{F700132D-4F92-4275-AF45-3397971C4A5F}" type="presParOf" srcId="{60AA77CF-E8CB-4753-BB10-20108DA11D40}" destId="{1BA6E08E-B290-43D3-BB52-ABBEDB84B75D}" srcOrd="1" destOrd="0" presId="urn:microsoft.com/office/officeart/2018/5/layout/IconCircleLabelList"/>
    <dgm:cxn modelId="{8DD80B98-B81A-4197-B645-E8D2CAAC5E30}" type="presParOf" srcId="{60AA77CF-E8CB-4753-BB10-20108DA11D40}" destId="{DAC93CDB-B7DD-43E5-8C42-3D14581D965C}" srcOrd="2" destOrd="0" presId="urn:microsoft.com/office/officeart/2018/5/layout/IconCircleLabelList"/>
    <dgm:cxn modelId="{4F90D686-6E72-4B03-807E-43809C0DD1E3}" type="presParOf" srcId="{60AA77CF-E8CB-4753-BB10-20108DA11D40}" destId="{EC75A5A6-D47C-46B4-B141-1F21E061199D}" srcOrd="3" destOrd="0" presId="urn:microsoft.com/office/officeart/2018/5/layout/IconCircleLabelList"/>
    <dgm:cxn modelId="{DE56A200-7F02-44A5-9EE9-B0E830E1F99B}" type="presParOf" srcId="{A7106567-C1DE-4447-BCDF-7C5C5FA40D65}" destId="{29E8900C-6A22-4594-B8AF-A8E3135392DD}" srcOrd="3" destOrd="0" presId="urn:microsoft.com/office/officeart/2018/5/layout/IconCircleLabelList"/>
    <dgm:cxn modelId="{F9273147-40E4-46BE-84A6-9B3BA3DE5A13}" type="presParOf" srcId="{A7106567-C1DE-4447-BCDF-7C5C5FA40D65}" destId="{167634C3-AB2E-42D3-99C3-4F8F11413862}" srcOrd="4" destOrd="0" presId="urn:microsoft.com/office/officeart/2018/5/layout/IconCircleLabelList"/>
    <dgm:cxn modelId="{D026EA9D-FAE2-42B6-93DC-08BD7C31A75E}" type="presParOf" srcId="{167634C3-AB2E-42D3-99C3-4F8F11413862}" destId="{9BB51C2B-525B-488D-A975-453C15F4A689}" srcOrd="0" destOrd="0" presId="urn:microsoft.com/office/officeart/2018/5/layout/IconCircleLabelList"/>
    <dgm:cxn modelId="{126D74A6-74FE-48C4-B0AA-54FCE6FA2612}" type="presParOf" srcId="{167634C3-AB2E-42D3-99C3-4F8F11413862}" destId="{14D7F6FB-029B-4FBD-A3E1-C29602AA2B04}" srcOrd="1" destOrd="0" presId="urn:microsoft.com/office/officeart/2018/5/layout/IconCircleLabelList"/>
    <dgm:cxn modelId="{E0729BF2-5382-40C6-BE9F-7A94C8FF5203}" type="presParOf" srcId="{167634C3-AB2E-42D3-99C3-4F8F11413862}" destId="{0B0324C4-2972-4BBA-84D6-8DEB9F7BE610}" srcOrd="2" destOrd="0" presId="urn:microsoft.com/office/officeart/2018/5/layout/IconCircleLabelList"/>
    <dgm:cxn modelId="{482EF79D-4956-417F-A34A-301D088E8800}" type="presParOf" srcId="{167634C3-AB2E-42D3-99C3-4F8F11413862}" destId="{AC809F4A-E5A3-4447-9292-2A43C5518756}" srcOrd="3" destOrd="0" presId="urn:microsoft.com/office/officeart/2018/5/layout/IconCircleLabelList"/>
    <dgm:cxn modelId="{6C414511-0661-474F-BAC9-68B805AABC5C}" type="presParOf" srcId="{A7106567-C1DE-4447-BCDF-7C5C5FA40D65}" destId="{FA63FAD2-4FE2-4179-BCE8-8BB42C6FE240}" srcOrd="5" destOrd="0" presId="urn:microsoft.com/office/officeart/2018/5/layout/IconCircleLabelList"/>
    <dgm:cxn modelId="{68C72E99-71A2-4DE7-A30A-CF98E37E2DE7}" type="presParOf" srcId="{A7106567-C1DE-4447-BCDF-7C5C5FA40D65}" destId="{3498A20D-F093-48CB-9994-4582B1D086DA}" srcOrd="6" destOrd="0" presId="urn:microsoft.com/office/officeart/2018/5/layout/IconCircleLabelList"/>
    <dgm:cxn modelId="{F8D62116-036D-465B-A2AF-DDB05E639576}" type="presParOf" srcId="{3498A20D-F093-48CB-9994-4582B1D086DA}" destId="{9819D564-6AF5-4184-87E7-74B79199BE19}" srcOrd="0" destOrd="0" presId="urn:microsoft.com/office/officeart/2018/5/layout/IconCircleLabelList"/>
    <dgm:cxn modelId="{45E0B569-D5B3-45FF-97AA-487B08656C8D}" type="presParOf" srcId="{3498A20D-F093-48CB-9994-4582B1D086DA}" destId="{7040B2F4-41E8-4331-8461-D33F2A7B8B62}" srcOrd="1" destOrd="0" presId="urn:microsoft.com/office/officeart/2018/5/layout/IconCircleLabelList"/>
    <dgm:cxn modelId="{D4F5B4DF-A3CF-4FBE-9498-C36D63FA1E3E}" type="presParOf" srcId="{3498A20D-F093-48CB-9994-4582B1D086DA}" destId="{35BEB8F6-3EF7-4E43-8B0D-DE583DCCFD8E}" srcOrd="2" destOrd="0" presId="urn:microsoft.com/office/officeart/2018/5/layout/IconCircleLabelList"/>
    <dgm:cxn modelId="{8FB1ADFE-8E75-49E2-81B4-E96F67BD78DD}" type="presParOf" srcId="{3498A20D-F093-48CB-9994-4582B1D086DA}" destId="{1C8CB0BD-56D4-47DB-A542-B00E3D03A05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E223E-8A7A-4A25-90C6-9CEF6FD9F277}">
      <dsp:nvSpPr>
        <dsp:cNvPr id="0" name=""/>
        <dsp:cNvSpPr/>
      </dsp:nvSpPr>
      <dsp:spPr>
        <a:xfrm>
          <a:off x="488955" y="490666"/>
          <a:ext cx="1438392" cy="143839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474B88-E683-4DA0-B526-2D7B02693F72}">
      <dsp:nvSpPr>
        <dsp:cNvPr id="0" name=""/>
        <dsp:cNvSpPr/>
      </dsp:nvSpPr>
      <dsp:spPr>
        <a:xfrm>
          <a:off x="795498" y="797209"/>
          <a:ext cx="825307" cy="8253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D2A5C45-882D-4AFD-B3E1-D97F0431C40F}">
      <dsp:nvSpPr>
        <dsp:cNvPr id="0" name=""/>
        <dsp:cNvSpPr/>
      </dsp:nvSpPr>
      <dsp:spPr>
        <a:xfrm>
          <a:off x="29141" y="2377083"/>
          <a:ext cx="23580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Wat is PowerShell</a:t>
          </a:r>
        </a:p>
      </dsp:txBody>
      <dsp:txXfrm>
        <a:off x="29141" y="2377083"/>
        <a:ext cx="2358020" cy="720000"/>
      </dsp:txXfrm>
    </dsp:sp>
    <dsp:sp modelId="{D910111E-1E5D-4998-97DA-68702C274235}">
      <dsp:nvSpPr>
        <dsp:cNvPr id="0" name=""/>
        <dsp:cNvSpPr/>
      </dsp:nvSpPr>
      <dsp:spPr>
        <a:xfrm>
          <a:off x="3259629" y="490666"/>
          <a:ext cx="1438392" cy="143839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6E08E-B290-43D3-BB52-ABBEDB84B75D}">
      <dsp:nvSpPr>
        <dsp:cNvPr id="0" name=""/>
        <dsp:cNvSpPr/>
      </dsp:nvSpPr>
      <dsp:spPr>
        <a:xfrm>
          <a:off x="3566172" y="797209"/>
          <a:ext cx="825307" cy="8253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C75A5A6-D47C-46B4-B141-1F21E061199D}">
      <dsp:nvSpPr>
        <dsp:cNvPr id="0" name=""/>
        <dsp:cNvSpPr/>
      </dsp:nvSpPr>
      <dsp:spPr>
        <a:xfrm>
          <a:off x="2799815" y="2377083"/>
          <a:ext cx="23580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 err="1"/>
            <a:t>Waar</a:t>
          </a:r>
          <a:r>
            <a:rPr lang="en-US" sz="2100" kern="1200" dirty="0"/>
            <a:t> </a:t>
          </a:r>
          <a:r>
            <a:rPr lang="en-US" sz="2100" kern="1200" dirty="0" err="1"/>
            <a:t>gebruik</a:t>
          </a:r>
          <a:r>
            <a:rPr lang="en-US" sz="2100" kern="1200" dirty="0"/>
            <a:t> </a:t>
          </a:r>
          <a:r>
            <a:rPr lang="en-US" sz="2100" kern="1200" dirty="0" err="1"/>
            <a:t>ik</a:t>
          </a:r>
          <a:r>
            <a:rPr lang="en-US" sz="2100" kern="1200" dirty="0"/>
            <a:t> PowerShell</a:t>
          </a:r>
        </a:p>
      </dsp:txBody>
      <dsp:txXfrm>
        <a:off x="2799815" y="2377083"/>
        <a:ext cx="2358020" cy="720000"/>
      </dsp:txXfrm>
    </dsp:sp>
    <dsp:sp modelId="{9BB51C2B-525B-488D-A975-453C15F4A689}">
      <dsp:nvSpPr>
        <dsp:cNvPr id="0" name=""/>
        <dsp:cNvSpPr/>
      </dsp:nvSpPr>
      <dsp:spPr>
        <a:xfrm>
          <a:off x="6030303" y="490666"/>
          <a:ext cx="1438392" cy="143839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D7F6FB-029B-4FBD-A3E1-C29602AA2B04}">
      <dsp:nvSpPr>
        <dsp:cNvPr id="0" name=""/>
        <dsp:cNvSpPr/>
      </dsp:nvSpPr>
      <dsp:spPr>
        <a:xfrm>
          <a:off x="6336845" y="797209"/>
          <a:ext cx="825307" cy="8253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C809F4A-E5A3-4447-9292-2A43C5518756}">
      <dsp:nvSpPr>
        <dsp:cNvPr id="0" name=""/>
        <dsp:cNvSpPr/>
      </dsp:nvSpPr>
      <dsp:spPr>
        <a:xfrm>
          <a:off x="5570489" y="2377083"/>
          <a:ext cx="23580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Hoe </a:t>
          </a:r>
          <a:r>
            <a:rPr lang="en-US" sz="2100" kern="1200" dirty="0" err="1"/>
            <a:t>gebruik</a:t>
          </a:r>
          <a:r>
            <a:rPr lang="en-US" sz="2100" kern="1200" dirty="0"/>
            <a:t> </a:t>
          </a:r>
          <a:r>
            <a:rPr lang="en-US" sz="2100" kern="1200" dirty="0" err="1"/>
            <a:t>ik</a:t>
          </a:r>
          <a:r>
            <a:rPr lang="en-US" sz="2100" kern="1200" dirty="0"/>
            <a:t> PowerShell</a:t>
          </a:r>
        </a:p>
      </dsp:txBody>
      <dsp:txXfrm>
        <a:off x="5570489" y="2377083"/>
        <a:ext cx="2358020" cy="720000"/>
      </dsp:txXfrm>
    </dsp:sp>
    <dsp:sp modelId="{9819D564-6AF5-4184-87E7-74B79199BE19}">
      <dsp:nvSpPr>
        <dsp:cNvPr id="0" name=""/>
        <dsp:cNvSpPr/>
      </dsp:nvSpPr>
      <dsp:spPr>
        <a:xfrm>
          <a:off x="8800977" y="490666"/>
          <a:ext cx="1438392" cy="143839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40B2F4-41E8-4331-8461-D33F2A7B8B62}">
      <dsp:nvSpPr>
        <dsp:cNvPr id="0" name=""/>
        <dsp:cNvSpPr/>
      </dsp:nvSpPr>
      <dsp:spPr>
        <a:xfrm>
          <a:off x="9107519" y="797209"/>
          <a:ext cx="825307" cy="8253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C8CB0BD-56D4-47DB-A542-B00E3D03A053}">
      <dsp:nvSpPr>
        <dsp:cNvPr id="0" name=""/>
        <dsp:cNvSpPr/>
      </dsp:nvSpPr>
      <dsp:spPr>
        <a:xfrm>
          <a:off x="8341163" y="2377083"/>
          <a:ext cx="23580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3 </a:t>
          </a:r>
          <a:r>
            <a:rPr lang="en-US" sz="2100" kern="1200" dirty="0" err="1"/>
            <a:t>Belangrijkste</a:t>
          </a:r>
          <a:r>
            <a:rPr lang="en-US" sz="2100" kern="1200" dirty="0"/>
            <a:t> cmdlets</a:t>
          </a:r>
        </a:p>
      </dsp:txBody>
      <dsp:txXfrm>
        <a:off x="8341163" y="2377083"/>
        <a:ext cx="235802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15B04F-D684-44B3-91E1-C691A1A1EC11}">
      <dsp:nvSpPr>
        <dsp:cNvPr id="0" name=""/>
        <dsp:cNvSpPr/>
      </dsp:nvSpPr>
      <dsp:spPr>
        <a:xfrm>
          <a:off x="488955" y="490666"/>
          <a:ext cx="1438392" cy="143839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E77052-4D93-4432-AA04-69B27E4F7E4F}">
      <dsp:nvSpPr>
        <dsp:cNvPr id="0" name=""/>
        <dsp:cNvSpPr/>
      </dsp:nvSpPr>
      <dsp:spPr>
        <a:xfrm>
          <a:off x="795498" y="797209"/>
          <a:ext cx="825307" cy="8253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997572F-3856-4B2E-A76E-6B889D644181}">
      <dsp:nvSpPr>
        <dsp:cNvPr id="0" name=""/>
        <dsp:cNvSpPr/>
      </dsp:nvSpPr>
      <dsp:spPr>
        <a:xfrm>
          <a:off x="29141" y="2377083"/>
          <a:ext cx="23580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Wat is PowerShell</a:t>
          </a:r>
        </a:p>
      </dsp:txBody>
      <dsp:txXfrm>
        <a:off x="29141" y="2377083"/>
        <a:ext cx="2358020" cy="720000"/>
      </dsp:txXfrm>
    </dsp:sp>
    <dsp:sp modelId="{D910111E-1E5D-4998-97DA-68702C274235}">
      <dsp:nvSpPr>
        <dsp:cNvPr id="0" name=""/>
        <dsp:cNvSpPr/>
      </dsp:nvSpPr>
      <dsp:spPr>
        <a:xfrm>
          <a:off x="3259629" y="490666"/>
          <a:ext cx="1438392" cy="143839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6E08E-B290-43D3-BB52-ABBEDB84B75D}">
      <dsp:nvSpPr>
        <dsp:cNvPr id="0" name=""/>
        <dsp:cNvSpPr/>
      </dsp:nvSpPr>
      <dsp:spPr>
        <a:xfrm>
          <a:off x="3566172" y="797209"/>
          <a:ext cx="825307" cy="8253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C75A5A6-D47C-46B4-B141-1F21E061199D}">
      <dsp:nvSpPr>
        <dsp:cNvPr id="0" name=""/>
        <dsp:cNvSpPr/>
      </dsp:nvSpPr>
      <dsp:spPr>
        <a:xfrm>
          <a:off x="2799815" y="2377083"/>
          <a:ext cx="23580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 err="1"/>
            <a:t>Waar</a:t>
          </a:r>
          <a:r>
            <a:rPr lang="en-US" sz="2100" kern="1200" dirty="0"/>
            <a:t> </a:t>
          </a:r>
          <a:r>
            <a:rPr lang="en-US" sz="2100" kern="1200" dirty="0" err="1"/>
            <a:t>gebruik</a:t>
          </a:r>
          <a:r>
            <a:rPr lang="en-US" sz="2100" kern="1200" dirty="0"/>
            <a:t> </a:t>
          </a:r>
          <a:r>
            <a:rPr lang="en-US" sz="2100" kern="1200" dirty="0" err="1"/>
            <a:t>ik</a:t>
          </a:r>
          <a:r>
            <a:rPr lang="en-US" sz="2100" kern="1200" dirty="0"/>
            <a:t> PowerShell</a:t>
          </a:r>
        </a:p>
      </dsp:txBody>
      <dsp:txXfrm>
        <a:off x="2799815" y="2377083"/>
        <a:ext cx="2358020" cy="720000"/>
      </dsp:txXfrm>
    </dsp:sp>
    <dsp:sp modelId="{9BB51C2B-525B-488D-A975-453C15F4A689}">
      <dsp:nvSpPr>
        <dsp:cNvPr id="0" name=""/>
        <dsp:cNvSpPr/>
      </dsp:nvSpPr>
      <dsp:spPr>
        <a:xfrm>
          <a:off x="6030303" y="490666"/>
          <a:ext cx="1438392" cy="143839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D7F6FB-029B-4FBD-A3E1-C29602AA2B04}">
      <dsp:nvSpPr>
        <dsp:cNvPr id="0" name=""/>
        <dsp:cNvSpPr/>
      </dsp:nvSpPr>
      <dsp:spPr>
        <a:xfrm>
          <a:off x="6336845" y="797209"/>
          <a:ext cx="825307" cy="8253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C809F4A-E5A3-4447-9292-2A43C5518756}">
      <dsp:nvSpPr>
        <dsp:cNvPr id="0" name=""/>
        <dsp:cNvSpPr/>
      </dsp:nvSpPr>
      <dsp:spPr>
        <a:xfrm>
          <a:off x="5570489" y="2377083"/>
          <a:ext cx="23580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Hoe </a:t>
          </a:r>
          <a:r>
            <a:rPr lang="en-US" sz="2100" kern="1200" dirty="0" err="1"/>
            <a:t>gebruik</a:t>
          </a:r>
          <a:r>
            <a:rPr lang="en-US" sz="2100" kern="1200" dirty="0"/>
            <a:t> </a:t>
          </a:r>
          <a:r>
            <a:rPr lang="en-US" sz="2100" kern="1200" dirty="0" err="1"/>
            <a:t>ik</a:t>
          </a:r>
          <a:r>
            <a:rPr lang="en-US" sz="2100" kern="1200" dirty="0"/>
            <a:t> PowerShell</a:t>
          </a:r>
        </a:p>
      </dsp:txBody>
      <dsp:txXfrm>
        <a:off x="5570489" y="2377083"/>
        <a:ext cx="2358020" cy="720000"/>
      </dsp:txXfrm>
    </dsp:sp>
    <dsp:sp modelId="{9819D564-6AF5-4184-87E7-74B79199BE19}">
      <dsp:nvSpPr>
        <dsp:cNvPr id="0" name=""/>
        <dsp:cNvSpPr/>
      </dsp:nvSpPr>
      <dsp:spPr>
        <a:xfrm>
          <a:off x="8800977" y="490666"/>
          <a:ext cx="1438392" cy="143839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40B2F4-41E8-4331-8461-D33F2A7B8B62}">
      <dsp:nvSpPr>
        <dsp:cNvPr id="0" name=""/>
        <dsp:cNvSpPr/>
      </dsp:nvSpPr>
      <dsp:spPr>
        <a:xfrm>
          <a:off x="9107519" y="797209"/>
          <a:ext cx="825307" cy="8253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C8CB0BD-56D4-47DB-A542-B00E3D03A053}">
      <dsp:nvSpPr>
        <dsp:cNvPr id="0" name=""/>
        <dsp:cNvSpPr/>
      </dsp:nvSpPr>
      <dsp:spPr>
        <a:xfrm>
          <a:off x="8341163" y="2377083"/>
          <a:ext cx="23580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3 </a:t>
          </a:r>
          <a:r>
            <a:rPr lang="en-US" sz="2100" kern="1200" dirty="0" err="1"/>
            <a:t>Belangrijkste</a:t>
          </a:r>
          <a:r>
            <a:rPr lang="en-US" sz="2100" kern="1200" dirty="0"/>
            <a:t> cmdlets</a:t>
          </a:r>
        </a:p>
      </dsp:txBody>
      <dsp:txXfrm>
        <a:off x="8341163" y="2377083"/>
        <a:ext cx="235802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Sunday, November 29,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6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Sunday, November 29,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5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Sunday, November 29,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9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Sunday, November 29,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9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Sunday, November 29,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1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Sunday, November 29,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7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Sunday, November 29,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6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Sunday, November 29,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9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Sunday, November 29,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8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Sunday, November 29,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03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Sunday, November 29,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8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Sunday, November 29,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254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npub.com/powershell101" TargetMode="External"/><Relationship Id="rId7" Type="http://schemas.openxmlformats.org/officeDocument/2006/relationships/image" Target="../media/image33.svg"/><Relationship Id="rId2" Type="http://schemas.openxmlformats.org/officeDocument/2006/relationships/hyperlink" Target="https://www.manning.com/liveaudio/learn-windows-powershell-in-a-month-of-lunches-third-edi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s://channel9.msdn.com/Series/Advanced-Tools-and-Scripting-with-PowerShell-3.0-Jump-Start" TargetMode="External"/><Relationship Id="rId4" Type="http://schemas.openxmlformats.org/officeDocument/2006/relationships/hyperlink" Target="https://channel9.msdn.com/Series/Getting-Started-with-Microsoft-PowerShel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BCFD5-62A4-4F4B-9DCD-7676EAEF6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5015638" cy="2804400"/>
          </a:xfrm>
        </p:spPr>
        <p:txBody>
          <a:bodyPr>
            <a:normAutofit/>
          </a:bodyPr>
          <a:lstStyle/>
          <a:p>
            <a:r>
              <a:rPr lang="en-US" dirty="0" err="1"/>
              <a:t>Powershell</a:t>
            </a:r>
            <a:r>
              <a:rPr lang="en-US" dirty="0"/>
              <a:t> basics</a:t>
            </a:r>
            <a:endParaRPr lang="en-NL" dirty="0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4A1B60DD-7267-4B21-8A9F-26437046B9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37" r="11344" b="-1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289D5B-BC1A-4712-B0BF-E5011833B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663" y="4244400"/>
            <a:ext cx="1932312" cy="193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01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9AB2859-9215-4481-9FFD-ACB3ED3BE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605B2C-66D5-459F-863C-CA94B67B7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3A2A46C2-5C06-493E-9171-58093555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3594" y="0"/>
            <a:ext cx="7928406" cy="6858000"/>
          </a:xfrm>
          <a:custGeom>
            <a:avLst/>
            <a:gdLst>
              <a:gd name="connsiteX0" fmla="*/ 0 w 7928406"/>
              <a:gd name="connsiteY0" fmla="*/ 0 h 6858000"/>
              <a:gd name="connsiteX1" fmla="*/ 7127397 w 7928406"/>
              <a:gd name="connsiteY1" fmla="*/ 0 h 6858000"/>
              <a:gd name="connsiteX2" fmla="*/ 7302120 w 7928406"/>
              <a:gd name="connsiteY2" fmla="*/ 279455 h 6858000"/>
              <a:gd name="connsiteX3" fmla="*/ 7928406 w 7928406"/>
              <a:gd name="connsiteY3" fmla="*/ 3061922 h 6858000"/>
              <a:gd name="connsiteX4" fmla="*/ 7746627 w 7928406"/>
              <a:gd name="connsiteY4" fmla="*/ 4515619 h 6858000"/>
              <a:gd name="connsiteX5" fmla="*/ 7201289 w 7928406"/>
              <a:gd name="connsiteY5" fmla="*/ 5969316 h 6858000"/>
              <a:gd name="connsiteX6" fmla="*/ 6608022 w 7928406"/>
              <a:gd name="connsiteY6" fmla="*/ 6777438 h 6858000"/>
              <a:gd name="connsiteX7" fmla="*/ 6529065 w 7928406"/>
              <a:gd name="connsiteY7" fmla="*/ 6858000 h 6858000"/>
              <a:gd name="connsiteX8" fmla="*/ 0 w 7928406"/>
              <a:gd name="connsiteY8" fmla="*/ 6858000 h 6858000"/>
              <a:gd name="connsiteX9" fmla="*/ 0 w 7928406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28406" h="6858000">
                <a:moveTo>
                  <a:pt x="0" y="0"/>
                </a:moveTo>
                <a:lnTo>
                  <a:pt x="7127397" y="0"/>
                </a:lnTo>
                <a:lnTo>
                  <a:pt x="7302120" y="279455"/>
                </a:lnTo>
                <a:cubicBezTo>
                  <a:pt x="7719644" y="1021447"/>
                  <a:pt x="7928406" y="1948936"/>
                  <a:pt x="7928406" y="3061922"/>
                </a:cubicBezTo>
                <a:cubicBezTo>
                  <a:pt x="7928406" y="3516203"/>
                  <a:pt x="7867813" y="3970483"/>
                  <a:pt x="7746627" y="4515619"/>
                </a:cubicBezTo>
                <a:cubicBezTo>
                  <a:pt x="7595144" y="5030470"/>
                  <a:pt x="7443661" y="5515036"/>
                  <a:pt x="7201289" y="5969316"/>
                </a:cubicBezTo>
                <a:cubicBezTo>
                  <a:pt x="7019510" y="6275955"/>
                  <a:pt x="6820689" y="6544265"/>
                  <a:pt x="6608022" y="6777438"/>
                </a:cubicBezTo>
                <a:lnTo>
                  <a:pt x="652906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E916409-0EFF-49E7-A1CC-38E2D0926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26" y="619125"/>
            <a:ext cx="2730984" cy="846337"/>
          </a:xfrm>
        </p:spPr>
        <p:txBody>
          <a:bodyPr/>
          <a:lstStyle/>
          <a:p>
            <a:r>
              <a:rPr lang="en-US" dirty="0" err="1"/>
              <a:t>Vragen</a:t>
            </a:r>
            <a:r>
              <a:rPr lang="en-US" dirty="0"/>
              <a:t>!</a:t>
            </a:r>
            <a:endParaRPr lang="en-NL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27EBB9E-157E-4417-82A5-C9D77F680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70" y="2910993"/>
            <a:ext cx="4179124" cy="1957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Hoe </a:t>
            </a:r>
            <a:r>
              <a:rPr lang="en-US" dirty="0" err="1"/>
              <a:t>kom</a:t>
            </a:r>
            <a:r>
              <a:rPr lang="en-US" dirty="0"/>
              <a:t> je er achter hoe je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b="1" dirty="0" err="1"/>
              <a:t>nieuwe</a:t>
            </a:r>
            <a:r>
              <a:rPr lang="en-US" dirty="0"/>
              <a:t> </a:t>
            </a:r>
            <a:r>
              <a:rPr lang="en-US" dirty="0" err="1"/>
              <a:t>Virtuele</a:t>
            </a:r>
            <a:r>
              <a:rPr lang="en-US" dirty="0"/>
              <a:t> Machine (</a:t>
            </a:r>
            <a:r>
              <a:rPr lang="en-US" b="1" dirty="0"/>
              <a:t>VM</a:t>
            </a:r>
            <a:r>
              <a:rPr lang="en-US" dirty="0"/>
              <a:t>) </a:t>
            </a:r>
            <a:r>
              <a:rPr lang="en-US" dirty="0" err="1"/>
              <a:t>aanmaakt</a:t>
            </a:r>
            <a:r>
              <a:rPr lang="en-US" dirty="0"/>
              <a:t> via PowerShell?</a:t>
            </a:r>
            <a:endParaRPr lang="en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58B4F4-88D3-451F-8CFE-D8773197E39A}"/>
              </a:ext>
            </a:extLst>
          </p:cNvPr>
          <p:cNvSpPr txBox="1"/>
          <p:nvPr/>
        </p:nvSpPr>
        <p:spPr>
          <a:xfrm>
            <a:off x="5670594" y="2599393"/>
            <a:ext cx="5420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Get-Command –Verb New</a:t>
            </a:r>
          </a:p>
          <a:p>
            <a:r>
              <a:rPr lang="en-US" dirty="0"/>
              <a:t>Get-Command –Noun VM</a:t>
            </a:r>
          </a:p>
          <a:p>
            <a:r>
              <a:rPr lang="en-US" dirty="0"/>
              <a:t>Get-Command –Name New-VM</a:t>
            </a:r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51DF1C-BC29-469B-9E0D-1ABE702AA348}"/>
              </a:ext>
            </a:extLst>
          </p:cNvPr>
          <p:cNvSpPr txBox="1"/>
          <p:nvPr/>
        </p:nvSpPr>
        <p:spPr>
          <a:xfrm>
            <a:off x="5670594" y="3889859"/>
            <a:ext cx="542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Get-Help New-VM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1430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B3D7F-5D21-4B74-AD2F-B0F5322B3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1586"/>
          </a:xfrm>
        </p:spPr>
        <p:txBody>
          <a:bodyPr wrap="square">
            <a:normAutofit/>
          </a:bodyPr>
          <a:lstStyle/>
          <a:p>
            <a:r>
              <a:rPr lang="en-US" dirty="0"/>
              <a:t>Wat </a:t>
            </a:r>
            <a:r>
              <a:rPr lang="en-US" dirty="0" err="1"/>
              <a:t>hebben</a:t>
            </a:r>
            <a:r>
              <a:rPr lang="en-US" dirty="0"/>
              <a:t> we </a:t>
            </a:r>
            <a:r>
              <a:rPr lang="en-US" dirty="0" err="1"/>
              <a:t>geleerd</a:t>
            </a:r>
            <a:r>
              <a:rPr lang="en-US" dirty="0"/>
              <a:t>?</a:t>
            </a:r>
            <a:endParaRPr lang="en-NL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32D1F0-B3D5-464C-9B18-17C99EDFA3E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20725" y="2541588"/>
          <a:ext cx="10728325" cy="358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5553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A3E2477-CB24-4FE6-B9C0-F9800FF83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65638C-2268-4A1B-96C3-95E79EF44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537D5A-1F8B-4E8E-A54D-383D6D8AC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/>
              <a:t>Waar</a:t>
            </a:r>
            <a:r>
              <a:rPr lang="en-US" dirty="0"/>
              <a:t> </a:t>
            </a:r>
            <a:r>
              <a:rPr lang="en-US"/>
              <a:t>kan</a:t>
            </a:r>
            <a:r>
              <a:rPr lang="en-US" dirty="0"/>
              <a:t> </a:t>
            </a:r>
            <a:r>
              <a:rPr lang="en-US"/>
              <a:t>meer</a:t>
            </a:r>
            <a:r>
              <a:rPr lang="en-US" dirty="0"/>
              <a:t> </a:t>
            </a:r>
            <a:r>
              <a:rPr lang="en-US"/>
              <a:t>informatie</a:t>
            </a:r>
            <a:r>
              <a:rPr lang="en-US" dirty="0"/>
              <a:t> </a:t>
            </a:r>
            <a:r>
              <a:rPr lang="en-US"/>
              <a:t>krijgen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5CE2C-05B3-49B8-91A4-436DBC070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Learn Windows PowerShell in a Month of Lunches</a:t>
            </a:r>
            <a:br>
              <a:rPr lang="en-US" sz="1400"/>
            </a:br>
            <a:r>
              <a:rPr lang="en-US" sz="1400">
                <a:hlinkClick r:id="rId2"/>
              </a:rPr>
              <a:t>https://www.manning.com/liveaudio/learn-windows-powershell-in-a-month-of-lunches-third-edition</a:t>
            </a:r>
            <a:endParaRPr lang="en-US" sz="1400"/>
          </a:p>
          <a:p>
            <a:pPr>
              <a:lnSpc>
                <a:spcPct val="110000"/>
              </a:lnSpc>
            </a:pPr>
            <a:r>
              <a:rPr lang="en-US" sz="1400"/>
              <a:t>PowerShell 101</a:t>
            </a:r>
            <a:br>
              <a:rPr lang="en-US" sz="1400"/>
            </a:br>
            <a:r>
              <a:rPr lang="en-US" sz="1400">
                <a:hlinkClick r:id="rId3"/>
              </a:rPr>
              <a:t>https://leanpub.com/powershell101</a:t>
            </a:r>
            <a:endParaRPr lang="en-US" sz="1400"/>
          </a:p>
          <a:p>
            <a:pPr>
              <a:lnSpc>
                <a:spcPct val="110000"/>
              </a:lnSpc>
            </a:pPr>
            <a:r>
              <a:rPr lang="en-US" sz="1400"/>
              <a:t>Getting started with Microsoft PowerShell</a:t>
            </a:r>
            <a:br>
              <a:rPr lang="en-US" sz="1400"/>
            </a:br>
            <a:r>
              <a:rPr lang="en-US" sz="1400">
                <a:hlinkClick r:id="rId4"/>
              </a:rPr>
              <a:t>https://channel9.msdn.com/Series/Getting-Started-with-Microsoft-PowerShell</a:t>
            </a:r>
            <a:endParaRPr lang="en-US" sz="1400"/>
          </a:p>
          <a:p>
            <a:pPr>
              <a:lnSpc>
                <a:spcPct val="110000"/>
              </a:lnSpc>
            </a:pPr>
            <a:r>
              <a:rPr lang="en-US" sz="1400"/>
              <a:t>Advanced Tools &amp; Scripting with PowerShell 3.0 Jump start</a:t>
            </a:r>
            <a:br>
              <a:rPr lang="en-US" sz="1400"/>
            </a:br>
            <a:r>
              <a:rPr lang="en-US" sz="1400">
                <a:hlinkClick r:id="rId5"/>
              </a:rPr>
              <a:t>https://channel9.msdn.com/Series/Advanced-Tools-and-Scripting-with-PowerShell-3.0-Jump-Start</a:t>
            </a:r>
            <a:endParaRPr lang="en-US" sz="1400"/>
          </a:p>
          <a:p>
            <a:pPr>
              <a:lnSpc>
                <a:spcPct val="110000"/>
              </a:lnSpc>
            </a:pPr>
            <a:endParaRPr lang="en-US" sz="1400"/>
          </a:p>
          <a:p>
            <a:pPr>
              <a:lnSpc>
                <a:spcPct val="110000"/>
              </a:lnSpc>
            </a:pPr>
            <a:endParaRPr lang="en-US" sz="1400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97D0825D-5142-4F4A-A141-3CCD5E99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867335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5" name="Graphic 4" descr="Open book outline">
            <a:extLst>
              <a:ext uri="{FF2B5EF4-FFF2-40B4-BE49-F238E27FC236}">
                <a16:creationId xmlns:a16="http://schemas.microsoft.com/office/drawing/2014/main" id="{BE3AAB68-CC00-4750-8766-938BE12403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76162" y="1282669"/>
            <a:ext cx="4284000" cy="4284000"/>
          </a:xfrm>
          <a:custGeom>
            <a:avLst/>
            <a:gdLst/>
            <a:ahLst/>
            <a:cxnLst/>
            <a:rect l="l" t="t" r="r" b="b"/>
            <a:pathLst>
              <a:path w="4284000" h="5409338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96991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F6964C7-4422-41D3-BFD7-121069A32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569CB96-0A96-471A-BF21-CCA92128D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A5A34984-5CF0-4646-BBCE-D71144386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28406" cy="6858000"/>
          </a:xfrm>
          <a:custGeom>
            <a:avLst/>
            <a:gdLst>
              <a:gd name="connsiteX0" fmla="*/ 0 w 7928406"/>
              <a:gd name="connsiteY0" fmla="*/ 0 h 6858000"/>
              <a:gd name="connsiteX1" fmla="*/ 7127397 w 7928406"/>
              <a:gd name="connsiteY1" fmla="*/ 0 h 6858000"/>
              <a:gd name="connsiteX2" fmla="*/ 7302120 w 7928406"/>
              <a:gd name="connsiteY2" fmla="*/ 279455 h 6858000"/>
              <a:gd name="connsiteX3" fmla="*/ 7928406 w 7928406"/>
              <a:gd name="connsiteY3" fmla="*/ 3061922 h 6858000"/>
              <a:gd name="connsiteX4" fmla="*/ 7746627 w 7928406"/>
              <a:gd name="connsiteY4" fmla="*/ 4515619 h 6858000"/>
              <a:gd name="connsiteX5" fmla="*/ 7201289 w 7928406"/>
              <a:gd name="connsiteY5" fmla="*/ 5969316 h 6858000"/>
              <a:gd name="connsiteX6" fmla="*/ 6608022 w 7928406"/>
              <a:gd name="connsiteY6" fmla="*/ 6777438 h 6858000"/>
              <a:gd name="connsiteX7" fmla="*/ 6529065 w 7928406"/>
              <a:gd name="connsiteY7" fmla="*/ 6858000 h 6858000"/>
              <a:gd name="connsiteX8" fmla="*/ 0 w 7928406"/>
              <a:gd name="connsiteY8" fmla="*/ 6858000 h 6858000"/>
              <a:gd name="connsiteX9" fmla="*/ 0 w 7928406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28406" h="6858000">
                <a:moveTo>
                  <a:pt x="0" y="0"/>
                </a:moveTo>
                <a:lnTo>
                  <a:pt x="7127397" y="0"/>
                </a:lnTo>
                <a:lnTo>
                  <a:pt x="7302120" y="279455"/>
                </a:lnTo>
                <a:cubicBezTo>
                  <a:pt x="7719644" y="1021447"/>
                  <a:pt x="7928406" y="1948936"/>
                  <a:pt x="7928406" y="3061922"/>
                </a:cubicBezTo>
                <a:cubicBezTo>
                  <a:pt x="7928406" y="3516203"/>
                  <a:pt x="7867813" y="3970483"/>
                  <a:pt x="7746627" y="4515619"/>
                </a:cubicBezTo>
                <a:cubicBezTo>
                  <a:pt x="7595144" y="5030470"/>
                  <a:pt x="7443661" y="5515036"/>
                  <a:pt x="7201289" y="5969316"/>
                </a:cubicBezTo>
                <a:cubicBezTo>
                  <a:pt x="7019510" y="6275955"/>
                  <a:pt x="6820689" y="6544265"/>
                  <a:pt x="6608022" y="6777438"/>
                </a:cubicBezTo>
                <a:lnTo>
                  <a:pt x="652906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652432-7B37-497D-8238-D5C0351A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5015638" cy="280440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600" spc="-100"/>
              <a:t>Vragen?</a:t>
            </a:r>
          </a:p>
        </p:txBody>
      </p:sp>
      <p:pic>
        <p:nvPicPr>
          <p:cNvPr id="4" name="Graphic 3" descr="Questions">
            <a:extLst>
              <a:ext uri="{FF2B5EF4-FFF2-40B4-BE49-F238E27FC236}">
                <a16:creationId xmlns:a16="http://schemas.microsoft.com/office/drawing/2014/main" id="{8751F6F6-1FDE-40BD-8E38-4D3264691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0203" y="1899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5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9AB2859-9215-4481-9FFD-ACB3ED3BE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605B2C-66D5-459F-863C-CA94B67B7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3A2A46C2-5C06-493E-9171-58093555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3594" y="0"/>
            <a:ext cx="7928406" cy="6858000"/>
          </a:xfrm>
          <a:custGeom>
            <a:avLst/>
            <a:gdLst>
              <a:gd name="connsiteX0" fmla="*/ 0 w 7928406"/>
              <a:gd name="connsiteY0" fmla="*/ 0 h 6858000"/>
              <a:gd name="connsiteX1" fmla="*/ 7127397 w 7928406"/>
              <a:gd name="connsiteY1" fmla="*/ 0 h 6858000"/>
              <a:gd name="connsiteX2" fmla="*/ 7302120 w 7928406"/>
              <a:gd name="connsiteY2" fmla="*/ 279455 h 6858000"/>
              <a:gd name="connsiteX3" fmla="*/ 7928406 w 7928406"/>
              <a:gd name="connsiteY3" fmla="*/ 3061922 h 6858000"/>
              <a:gd name="connsiteX4" fmla="*/ 7746627 w 7928406"/>
              <a:gd name="connsiteY4" fmla="*/ 4515619 h 6858000"/>
              <a:gd name="connsiteX5" fmla="*/ 7201289 w 7928406"/>
              <a:gd name="connsiteY5" fmla="*/ 5969316 h 6858000"/>
              <a:gd name="connsiteX6" fmla="*/ 6608022 w 7928406"/>
              <a:gd name="connsiteY6" fmla="*/ 6777438 h 6858000"/>
              <a:gd name="connsiteX7" fmla="*/ 6529065 w 7928406"/>
              <a:gd name="connsiteY7" fmla="*/ 6858000 h 6858000"/>
              <a:gd name="connsiteX8" fmla="*/ 0 w 7928406"/>
              <a:gd name="connsiteY8" fmla="*/ 6858000 h 6858000"/>
              <a:gd name="connsiteX9" fmla="*/ 0 w 7928406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28406" h="6858000">
                <a:moveTo>
                  <a:pt x="0" y="0"/>
                </a:moveTo>
                <a:lnTo>
                  <a:pt x="7127397" y="0"/>
                </a:lnTo>
                <a:lnTo>
                  <a:pt x="7302120" y="279455"/>
                </a:lnTo>
                <a:cubicBezTo>
                  <a:pt x="7719644" y="1021447"/>
                  <a:pt x="7928406" y="1948936"/>
                  <a:pt x="7928406" y="3061922"/>
                </a:cubicBezTo>
                <a:cubicBezTo>
                  <a:pt x="7928406" y="3516203"/>
                  <a:pt x="7867813" y="3970483"/>
                  <a:pt x="7746627" y="4515619"/>
                </a:cubicBezTo>
                <a:cubicBezTo>
                  <a:pt x="7595144" y="5030470"/>
                  <a:pt x="7443661" y="5515036"/>
                  <a:pt x="7201289" y="5969316"/>
                </a:cubicBezTo>
                <a:cubicBezTo>
                  <a:pt x="7019510" y="6275955"/>
                  <a:pt x="6820689" y="6544265"/>
                  <a:pt x="6608022" y="6777438"/>
                </a:cubicBezTo>
                <a:lnTo>
                  <a:pt x="652906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6D4B1D-6512-4FA5-814B-EAD8E71E7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60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Wie ben </a:t>
            </a:r>
            <a:r>
              <a:rPr lang="en-US" dirty="0" err="1"/>
              <a:t>ik</a:t>
            </a:r>
            <a:endParaRPr lang="en-NL" dirty="0"/>
          </a:p>
        </p:txBody>
      </p:sp>
      <p:pic>
        <p:nvPicPr>
          <p:cNvPr id="7" name="Picture 6" descr="ducttape">
            <a:extLst>
              <a:ext uri="{FF2B5EF4-FFF2-40B4-BE49-F238E27FC236}">
                <a16:creationId xmlns:a16="http://schemas.microsoft.com/office/drawing/2014/main" id="{87D0B1F8-C4D5-44C0-A987-D214D5032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44" y="2166665"/>
            <a:ext cx="2524669" cy="252466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97FBC8-87B8-4C44-8B86-878A0A845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00" y="2575485"/>
            <a:ext cx="4092295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19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B3D7F-5D21-4B74-AD2F-B0F5322B3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1586"/>
          </a:xfrm>
        </p:spPr>
        <p:txBody>
          <a:bodyPr wrap="square">
            <a:normAutofit/>
          </a:bodyPr>
          <a:lstStyle/>
          <a:p>
            <a:r>
              <a:rPr lang="en-US"/>
              <a:t>Wat gaan we leren?</a:t>
            </a:r>
            <a:endParaRPr lang="en-NL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32D1F0-B3D5-464C-9B18-17C99EDFA3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7497880"/>
              </p:ext>
            </p:extLst>
          </p:nvPr>
        </p:nvGraphicFramePr>
        <p:xfrm>
          <a:off x="720725" y="2541588"/>
          <a:ext cx="10728325" cy="358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643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C474B88-E683-4DA0-B526-2D7B02693F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5CE223E-8A7A-4A25-90C6-9CEF6FD9F2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D2A5C45-882D-4AFD-B3E1-D97F0431C4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BA6E08E-B290-43D3-BB52-ABBEDB84B7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910111E-1E5D-4998-97DA-68702C2742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C75A5A6-D47C-46B4-B141-1F21E0611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D7F6FB-029B-4FBD-A3E1-C29602AA2B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BB51C2B-525B-488D-A975-453C15F4A6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C809F4A-E5A3-4447-9292-2A43C55187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819D564-6AF5-4184-87E7-74B79199BE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040B2F4-41E8-4331-8461-D33F2A7B8B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C8CB0BD-56D4-47DB-A542-B00E3D03A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A32DEB2-F749-473E-8163-50609FD3F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217C68-2C96-4AA6-8C3B-876ACBAA0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949B6-122F-471D-8829-C3EF08543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>
            <a:normAutofit/>
          </a:bodyPr>
          <a:lstStyle/>
          <a:p>
            <a:r>
              <a:rPr lang="en-US" dirty="0"/>
              <a:t>Wat is PowerShell</a:t>
            </a:r>
            <a:endParaRPr lang="en-NL" dirty="0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713C28E7-3F64-4B98-9E91-E3E78398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49712"/>
            <a:ext cx="12192000" cy="4308287"/>
          </a:xfrm>
          <a:custGeom>
            <a:avLst/>
            <a:gdLst>
              <a:gd name="connsiteX0" fmla="*/ 8433532 w 12192000"/>
              <a:gd name="connsiteY0" fmla="*/ 0 h 4430824"/>
              <a:gd name="connsiteX1" fmla="*/ 10752995 w 12192000"/>
              <a:gd name="connsiteY1" fmla="*/ 67992 h 4430824"/>
              <a:gd name="connsiteX2" fmla="*/ 11679766 w 12192000"/>
              <a:gd name="connsiteY2" fmla="*/ 57486 h 4430824"/>
              <a:gd name="connsiteX3" fmla="*/ 12192000 w 12192000"/>
              <a:gd name="connsiteY3" fmla="*/ 51680 h 4430824"/>
              <a:gd name="connsiteX4" fmla="*/ 12192000 w 12192000"/>
              <a:gd name="connsiteY4" fmla="*/ 4430824 h 4430824"/>
              <a:gd name="connsiteX5" fmla="*/ 0 w 12192000"/>
              <a:gd name="connsiteY5" fmla="*/ 4430824 h 4430824"/>
              <a:gd name="connsiteX6" fmla="*/ 0 w 12192000"/>
              <a:gd name="connsiteY6" fmla="*/ 95596 h 4430824"/>
              <a:gd name="connsiteX7" fmla="*/ 110687 w 12192000"/>
              <a:gd name="connsiteY7" fmla="*/ 94341 h 4430824"/>
              <a:gd name="connsiteX8" fmla="*/ 324281 w 12192000"/>
              <a:gd name="connsiteY8" fmla="*/ 91920 h 4430824"/>
              <a:gd name="connsiteX9" fmla="*/ 8433532 w 12192000"/>
              <a:gd name="connsiteY9" fmla="*/ 0 h 4430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4430824">
                <a:moveTo>
                  <a:pt x="8433532" y="0"/>
                </a:moveTo>
                <a:cubicBezTo>
                  <a:pt x="10752995" y="67992"/>
                  <a:pt x="10752995" y="67992"/>
                  <a:pt x="10752995" y="67992"/>
                </a:cubicBezTo>
                <a:cubicBezTo>
                  <a:pt x="11679766" y="57486"/>
                  <a:pt x="11679766" y="57486"/>
                  <a:pt x="11679766" y="57486"/>
                </a:cubicBezTo>
                <a:lnTo>
                  <a:pt x="12192000" y="51680"/>
                </a:lnTo>
                <a:lnTo>
                  <a:pt x="12192000" y="4430824"/>
                </a:lnTo>
                <a:lnTo>
                  <a:pt x="0" y="4430824"/>
                </a:lnTo>
                <a:lnTo>
                  <a:pt x="0" y="95596"/>
                </a:lnTo>
                <a:lnTo>
                  <a:pt x="110687" y="94341"/>
                </a:lnTo>
                <a:cubicBezTo>
                  <a:pt x="193952" y="93397"/>
                  <a:pt x="266357" y="92577"/>
                  <a:pt x="324281" y="91920"/>
                </a:cubicBezTo>
                <a:cubicBezTo>
                  <a:pt x="8433532" y="0"/>
                  <a:pt x="8433532" y="0"/>
                  <a:pt x="8433532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5" name="Graphic 4" descr="Shell">
            <a:extLst>
              <a:ext uri="{FF2B5EF4-FFF2-40B4-BE49-F238E27FC236}">
                <a16:creationId xmlns:a16="http://schemas.microsoft.com/office/drawing/2014/main" id="{80446A0C-620F-40C0-8B81-342F60855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000" y="270000"/>
            <a:ext cx="2057400" cy="2057400"/>
          </a:xfrm>
          <a:custGeom>
            <a:avLst/>
            <a:gdLst/>
            <a:ahLst/>
            <a:cxnLst/>
            <a:rect l="l" t="t" r="r" b="b"/>
            <a:pathLst>
              <a:path w="10728325" h="3501162">
                <a:moveTo>
                  <a:pt x="0" y="0"/>
                </a:moveTo>
                <a:lnTo>
                  <a:pt x="10728325" y="0"/>
                </a:lnTo>
                <a:lnTo>
                  <a:pt x="10728325" y="3501162"/>
                </a:lnTo>
                <a:lnTo>
                  <a:pt x="0" y="350116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1842B-A841-4A59-8276-16BE1B631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323" y="3073595"/>
            <a:ext cx="6900137" cy="1282513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8000" dirty="0"/>
              <a:t>Scripting taal</a:t>
            </a:r>
          </a:p>
          <a:p>
            <a:pPr>
              <a:lnSpc>
                <a:spcPct val="110000"/>
              </a:lnSpc>
            </a:pPr>
            <a:r>
              <a:rPr lang="en-US" sz="8000" dirty="0"/>
              <a:t>Remote Management </a:t>
            </a:r>
            <a:r>
              <a:rPr lang="en-US" sz="8000" dirty="0" err="1"/>
              <a:t>oplossing</a:t>
            </a:r>
            <a:endParaRPr lang="en-US" sz="8000" dirty="0"/>
          </a:p>
          <a:p>
            <a:pPr>
              <a:lnSpc>
                <a:spcPct val="110000"/>
              </a:lnSpc>
            </a:pPr>
            <a:r>
              <a:rPr lang="en-US" sz="8000" dirty="0"/>
              <a:t>Tool </a:t>
            </a:r>
            <a:r>
              <a:rPr lang="en-US" sz="8000" dirty="0" err="1"/>
              <a:t>voor</a:t>
            </a:r>
            <a:r>
              <a:rPr lang="en-US" sz="8000" dirty="0"/>
              <a:t> </a:t>
            </a:r>
            <a:r>
              <a:rPr lang="en-US" sz="8000" dirty="0" err="1"/>
              <a:t>automatisering</a:t>
            </a:r>
            <a:r>
              <a:rPr lang="en-US" sz="8000" dirty="0"/>
              <a:t>/</a:t>
            </a:r>
            <a:r>
              <a:rPr lang="en-US" sz="8000" dirty="0" err="1"/>
              <a:t>standaardisatie</a:t>
            </a:r>
            <a:endParaRPr lang="en-US" sz="8000" dirty="0"/>
          </a:p>
          <a:p>
            <a:pPr>
              <a:lnSpc>
                <a:spcPct val="110000"/>
              </a:lnSpc>
            </a:pPr>
            <a:r>
              <a:rPr lang="en-US" sz="8000" dirty="0"/>
              <a:t>Object oriented</a:t>
            </a:r>
          </a:p>
          <a:p>
            <a:pPr>
              <a:lnSpc>
                <a:spcPct val="110000"/>
              </a:lnSpc>
            </a:pPr>
            <a:endParaRPr lang="en-NL" sz="500" dirty="0"/>
          </a:p>
        </p:txBody>
      </p:sp>
    </p:spTree>
    <p:extLst>
      <p:ext uri="{BB962C8B-B14F-4D97-AF65-F5344CB8AC3E}">
        <p14:creationId xmlns:p14="http://schemas.microsoft.com/office/powerpoint/2010/main" val="240906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C5689C5-C365-4756-8748-420A638FD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69FC84-C6C5-489C-A3A5-2AF7A7FA3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EF48D-4BFF-4775-8205-C49F84360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199"/>
            <a:ext cx="8831988" cy="57600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pc="-100"/>
              <a:t>Object oriented?</a:t>
            </a: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2427176"/>
            <a:ext cx="12191501" cy="4430825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637E7B-03F7-48C4-8BFB-538348DF8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205" y="3249613"/>
            <a:ext cx="5767914" cy="2888387"/>
          </a:xfrm>
          <a:custGeom>
            <a:avLst/>
            <a:gdLst/>
            <a:ahLst/>
            <a:cxnLst/>
            <a:rect l="l" t="t" r="r" b="b"/>
            <a:pathLst>
              <a:path w="10728325" h="3501162">
                <a:moveTo>
                  <a:pt x="0" y="0"/>
                </a:moveTo>
                <a:lnTo>
                  <a:pt x="10728325" y="0"/>
                </a:lnTo>
                <a:lnTo>
                  <a:pt x="10728325" y="3501162"/>
                </a:lnTo>
                <a:lnTo>
                  <a:pt x="0" y="3501162"/>
                </a:lnTo>
                <a:close/>
              </a:path>
            </a:pathLst>
          </a:custGeom>
        </p:spPr>
      </p:pic>
      <p:pic>
        <p:nvPicPr>
          <p:cNvPr id="7" name="Graphic 6" descr="Cube">
            <a:extLst>
              <a:ext uri="{FF2B5EF4-FFF2-40B4-BE49-F238E27FC236}">
                <a16:creationId xmlns:a16="http://schemas.microsoft.com/office/drawing/2014/main" id="{E42B842F-B135-4419-97EB-DED2D0F0C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0000" y="270000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5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2A3E2477-CB24-4FE6-B9C0-F9800FF83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965638C-2268-4A1B-96C3-95E79EF44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36C86-A308-4C09-A25E-466ED9C0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/>
              <a:t>Waar</a:t>
            </a:r>
            <a:r>
              <a:rPr lang="en-US" dirty="0"/>
              <a:t> </a:t>
            </a:r>
            <a:r>
              <a:rPr lang="en-US"/>
              <a:t>gebruik</a:t>
            </a:r>
            <a:r>
              <a:rPr lang="en-US" dirty="0"/>
              <a:t> </a:t>
            </a:r>
            <a:r>
              <a:rPr lang="en-US"/>
              <a:t>ik</a:t>
            </a:r>
            <a:r>
              <a:rPr lang="en-US" dirty="0"/>
              <a:t> PowerShell</a:t>
            </a:r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042EA5-2E79-455A-A90C-116C1BF9782F}"/>
              </a:ext>
            </a:extLst>
          </p:cNvPr>
          <p:cNvSpPr txBox="1"/>
          <p:nvPr/>
        </p:nvSpPr>
        <p:spPr>
          <a:xfrm>
            <a:off x="720000" y="2541601"/>
            <a:ext cx="5134890" cy="239206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marR="0" lvl="1" indent="-228600" fontAlgn="base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Clr>
                <a:schemeClr val="accent4"/>
              </a:buClr>
              <a:buSzTx/>
              <a:buFont typeface="The Hand Extrablack" panose="03070A02030502020204" pitchFamily="66" charset="0"/>
              <a:buChar char="•"/>
              <a:tabLst/>
              <a:defRPr/>
            </a:pPr>
            <a:r>
              <a:rPr kumimoji="0" lang="en-US" sz="2000" b="0" i="0" u="none" strike="noStrike" cap="none" spc="20" normalizeH="0" noProof="0" dirty="0">
                <a:ln>
                  <a:noFill/>
                </a:ln>
                <a:solidFill>
                  <a:schemeClr val="tx1">
                    <a:alpha val="58000"/>
                  </a:schemeClr>
                </a:solidFill>
                <a:effectLst/>
                <a:uLnTx/>
                <a:uFillTx/>
              </a:rPr>
              <a:t>Windows</a:t>
            </a:r>
          </a:p>
          <a:p>
            <a:pPr marL="285750" marR="0" lvl="1" indent="-228600" fontAlgn="base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Clr>
                <a:schemeClr val="accent4"/>
              </a:buClr>
              <a:buSzTx/>
              <a:buFont typeface="The Hand Extrablack" panose="03070A02030502020204" pitchFamily="66" charset="0"/>
              <a:buChar char="•"/>
              <a:tabLst/>
              <a:defRPr/>
            </a:pPr>
            <a:r>
              <a:rPr lang="en-US" sz="2000" spc="20" dirty="0">
                <a:solidFill>
                  <a:schemeClr val="tx1">
                    <a:alpha val="58000"/>
                  </a:schemeClr>
                </a:solidFill>
              </a:rPr>
              <a:t>Linux</a:t>
            </a:r>
          </a:p>
          <a:p>
            <a:pPr marL="285750" marR="0" lvl="1" indent="-228600" fontAlgn="base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Clr>
                <a:schemeClr val="accent4"/>
              </a:buClr>
              <a:buSzTx/>
              <a:buFont typeface="The Hand Extrablack" panose="03070A02030502020204" pitchFamily="66" charset="0"/>
              <a:buChar char="•"/>
              <a:tabLst/>
              <a:defRPr/>
            </a:pPr>
            <a:r>
              <a:rPr kumimoji="0" lang="en-US" sz="2000" b="0" i="0" u="none" strike="noStrike" cap="none" spc="20" normalizeH="0" noProof="0" dirty="0">
                <a:ln>
                  <a:noFill/>
                </a:ln>
                <a:solidFill>
                  <a:schemeClr val="tx1">
                    <a:alpha val="58000"/>
                  </a:schemeClr>
                </a:solidFill>
                <a:effectLst/>
                <a:uLnTx/>
                <a:uFillTx/>
              </a:rPr>
              <a:t>MacOS</a:t>
            </a:r>
          </a:p>
          <a:p>
            <a:pPr marL="285750" lvl="1" indent="-228600" fontAlgn="base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  <a:defRPr/>
            </a:pPr>
            <a:r>
              <a:rPr kumimoji="0" lang="en-US" sz="2000" b="0" i="0" u="none" strike="noStrike" cap="none" spc="20" normalizeH="0" noProof="0" dirty="0">
                <a:ln>
                  <a:noFill/>
                </a:ln>
                <a:solidFill>
                  <a:schemeClr val="tx1">
                    <a:alpha val="58000"/>
                  </a:schemeClr>
                </a:solidFill>
                <a:effectLst/>
                <a:uLnTx/>
                <a:uFillTx/>
              </a:rPr>
              <a:t>Azure </a:t>
            </a:r>
            <a:r>
              <a:rPr kumimoji="0" lang="en-US" sz="2000" b="0" i="0" u="none" strike="noStrike" cap="none" spc="20" normalizeH="0" noProof="0" dirty="0" err="1">
                <a:ln>
                  <a:noFill/>
                </a:ln>
                <a:solidFill>
                  <a:schemeClr val="tx1">
                    <a:alpha val="58000"/>
                  </a:schemeClr>
                </a:solidFill>
                <a:effectLst/>
                <a:uLnTx/>
                <a:uFillTx/>
              </a:rPr>
              <a:t>CloudShell</a:t>
            </a:r>
            <a:r>
              <a:rPr kumimoji="0" lang="en-US" sz="2000" b="0" i="0" u="none" strike="noStrike" cap="none" spc="20" normalizeH="0" noProof="0" dirty="0">
                <a:ln>
                  <a:noFill/>
                </a:ln>
                <a:solidFill>
                  <a:schemeClr val="tx1">
                    <a:alpha val="58000"/>
                  </a:schemeClr>
                </a:solidFill>
                <a:effectLst/>
                <a:uLnTx/>
                <a:uFillTx/>
              </a:rPr>
              <a:t> (via browser)</a:t>
            </a:r>
          </a:p>
        </p:txBody>
      </p:sp>
      <p:sp useBgFill="1">
        <p:nvSpPr>
          <p:cNvPr id="59" name="Freeform: Shape 58">
            <a:extLst>
              <a:ext uri="{FF2B5EF4-FFF2-40B4-BE49-F238E27FC236}">
                <a16:creationId xmlns:a16="http://schemas.microsoft.com/office/drawing/2014/main" id="{97D0825D-5142-4F4A-A141-3CCD5E99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867335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52" name="Graphic 51" descr="Computer">
            <a:extLst>
              <a:ext uri="{FF2B5EF4-FFF2-40B4-BE49-F238E27FC236}">
                <a16:creationId xmlns:a16="http://schemas.microsoft.com/office/drawing/2014/main" id="{97F47304-7243-48DD-A853-1C0CE6F7F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176162" y="1282669"/>
            <a:ext cx="4284000" cy="4284000"/>
          </a:xfrm>
          <a:custGeom>
            <a:avLst/>
            <a:gdLst/>
            <a:ahLst/>
            <a:cxnLst/>
            <a:rect l="l" t="t" r="r" b="b"/>
            <a:pathLst>
              <a:path w="4284000" h="5409338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24F7BCD-3FFA-4800-B257-E726B41B408C}"/>
              </a:ext>
            </a:extLst>
          </p:cNvPr>
          <p:cNvSpPr/>
          <p:nvPr/>
        </p:nvSpPr>
        <p:spPr>
          <a:xfrm>
            <a:off x="1659455" y="2375342"/>
            <a:ext cx="4652167" cy="63646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A1B5EB-50C6-4DD1-A503-4D01810BA464}"/>
              </a:ext>
            </a:extLst>
          </p:cNvPr>
          <p:cNvSpPr/>
          <p:nvPr/>
        </p:nvSpPr>
        <p:spPr>
          <a:xfrm>
            <a:off x="1672100" y="3966096"/>
            <a:ext cx="5919656" cy="63646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1" indent="0" algn="l" defTabSz="913826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Clr>
                <a:srgbClr val="DC3C00"/>
              </a:buClr>
              <a:buSzTx/>
              <a:buFontTx/>
              <a:buNone/>
              <a:tabLst/>
              <a:defRPr/>
            </a:pP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E0EEFAAC-0ECF-4522-9395-B7B21D48DC22}"/>
              </a:ext>
            </a:extLst>
          </p:cNvPr>
          <p:cNvSpPr/>
          <p:nvPr/>
        </p:nvSpPr>
        <p:spPr>
          <a:xfrm>
            <a:off x="1672100" y="4761473"/>
            <a:ext cx="6052457" cy="63646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1" indent="0" algn="l" defTabSz="913826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Clr>
                <a:srgbClr val="DC3C00"/>
              </a:buClr>
              <a:buSzTx/>
              <a:buFontTx/>
              <a:buNone/>
              <a:tabLst/>
              <a:defRPr/>
            </a:pP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1E4762AE-1CAC-459A-9B25-361B77E3B21C}"/>
              </a:ext>
            </a:extLst>
          </p:cNvPr>
          <p:cNvSpPr/>
          <p:nvPr/>
        </p:nvSpPr>
        <p:spPr>
          <a:xfrm>
            <a:off x="5971598" y="5294419"/>
            <a:ext cx="5567318" cy="63646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1" indent="0" algn="l" defTabSz="913826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Clr>
                <a:srgbClr val="DC3C00"/>
              </a:buClr>
              <a:buSzTx/>
              <a:buFontTx/>
              <a:buNone/>
              <a:tabLst/>
              <a:defRPr/>
            </a:pP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id="{AE88E2A4-3E09-4501-B992-03FAA1118E7D}"/>
              </a:ext>
            </a:extLst>
          </p:cNvPr>
          <p:cNvSpPr/>
          <p:nvPr/>
        </p:nvSpPr>
        <p:spPr>
          <a:xfrm>
            <a:off x="1672100" y="3145570"/>
            <a:ext cx="4652167" cy="63646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0">
              <a:defRPr/>
            </a:pPr>
            <a:endParaRPr lang="nl-NL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1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68DC7FA-55C9-47D5-B8A0-022B4C9A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05CBC2-EECC-4468-90C4-C0176E9B0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2671A-343D-4C52-842F-938434240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Hoe </a:t>
            </a:r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PowerShell?</a:t>
            </a:r>
            <a:endParaRPr lang="en-NL" dirty="0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97D0825D-5142-4F4A-A141-3CCD5E99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-533334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91A98-2ED0-40DB-8E4D-1FFB2E6BC2BA}"/>
              </a:ext>
            </a:extLst>
          </p:cNvPr>
          <p:cNvSpPr txBox="1"/>
          <p:nvPr/>
        </p:nvSpPr>
        <p:spPr>
          <a:xfrm>
            <a:off x="6059451" y="3511997"/>
            <a:ext cx="2398263" cy="14411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Verb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Set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Add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Remove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Connect</a:t>
            </a:r>
            <a:endParaRPr lang="en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F589B0-991B-494C-ACAE-F107DF72E477}"/>
              </a:ext>
            </a:extLst>
          </p:cNvPr>
          <p:cNvSpPr txBox="1"/>
          <p:nvPr/>
        </p:nvSpPr>
        <p:spPr>
          <a:xfrm>
            <a:off x="8457714" y="3511996"/>
            <a:ext cx="440991" cy="4035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-</a:t>
            </a:r>
            <a:endParaRPr lang="en-NL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032BA0-3307-47B3-9B1F-AF1E89C1EF4C}"/>
              </a:ext>
            </a:extLst>
          </p:cNvPr>
          <p:cNvSpPr txBox="1"/>
          <p:nvPr/>
        </p:nvSpPr>
        <p:spPr>
          <a:xfrm>
            <a:off x="9177714" y="3511997"/>
            <a:ext cx="2746166" cy="14773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Noun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Process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Service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AzureADUser</a:t>
            </a:r>
            <a:endParaRPr lang="en-US" dirty="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Mailbox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AZAccount</a:t>
            </a:r>
            <a:endParaRPr lang="en-N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76BC18-7EF3-4572-89E4-D24A36D5C5B9}"/>
              </a:ext>
            </a:extLst>
          </p:cNvPr>
          <p:cNvSpPr txBox="1"/>
          <p:nvPr/>
        </p:nvSpPr>
        <p:spPr>
          <a:xfrm>
            <a:off x="6971057" y="2773478"/>
            <a:ext cx="297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Cmdlet syntax</a:t>
            </a:r>
            <a:endParaRPr lang="en-NL" u="sng" dirty="0"/>
          </a:p>
        </p:txBody>
      </p:sp>
      <p:pic>
        <p:nvPicPr>
          <p:cNvPr id="19" name="Graphic 18" descr="Customer review">
            <a:extLst>
              <a:ext uri="{FF2B5EF4-FFF2-40B4-BE49-F238E27FC236}">
                <a16:creationId xmlns:a16="http://schemas.microsoft.com/office/drawing/2014/main" id="{E1E7D9CA-DED2-4405-82AE-31C7BB960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48272" y="1858388"/>
            <a:ext cx="3094787" cy="3094787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2713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934D1AD-5081-4099-BFAA-BA1AA01E7B59}"/>
              </a:ext>
            </a:extLst>
          </p:cNvPr>
          <p:cNvSpPr txBox="1">
            <a:spLocks/>
          </p:cNvSpPr>
          <p:nvPr/>
        </p:nvSpPr>
        <p:spPr>
          <a:xfrm>
            <a:off x="720725" y="523319"/>
            <a:ext cx="9506948" cy="69386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 </a:t>
            </a:r>
            <a:r>
              <a:rPr lang="en-US" dirty="0" err="1"/>
              <a:t>Belangrijkste</a:t>
            </a:r>
            <a:r>
              <a:rPr lang="en-US" dirty="0"/>
              <a:t> Cmdlets</a:t>
            </a:r>
            <a:endParaRPr lang="en-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4D6B7EA-0ECB-41A9-81FB-CE65496204B3}"/>
              </a:ext>
            </a:extLst>
          </p:cNvPr>
          <p:cNvGrpSpPr/>
          <p:nvPr/>
        </p:nvGrpSpPr>
        <p:grpSpPr>
          <a:xfrm>
            <a:off x="3059102" y="2756592"/>
            <a:ext cx="6073796" cy="900000"/>
            <a:chOff x="4139400" y="1992271"/>
            <a:chExt cx="6073796" cy="900000"/>
          </a:xfrm>
        </p:grpSpPr>
        <p:pic>
          <p:nvPicPr>
            <p:cNvPr id="14" name="Graphic 13" descr="Badge 1">
              <a:extLst>
                <a:ext uri="{FF2B5EF4-FFF2-40B4-BE49-F238E27FC236}">
                  <a16:creationId xmlns:a16="http://schemas.microsoft.com/office/drawing/2014/main" id="{5743638A-DD99-4EF6-957D-40E9EEC34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39400" y="1992271"/>
              <a:ext cx="900000" cy="900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A4105B-D731-4A1F-9671-2BB0543FFAD8}"/>
                </a:ext>
              </a:extLst>
            </p:cNvPr>
            <p:cNvSpPr txBox="1"/>
            <p:nvPr/>
          </p:nvSpPr>
          <p:spPr>
            <a:xfrm>
              <a:off x="5053800" y="2126305"/>
              <a:ext cx="51593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Get-Command</a:t>
              </a:r>
              <a:endParaRPr lang="en-NL" sz="36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8F959A-1BAD-41A5-8E81-4AAF506F1FB1}"/>
              </a:ext>
            </a:extLst>
          </p:cNvPr>
          <p:cNvGrpSpPr/>
          <p:nvPr/>
        </p:nvGrpSpPr>
        <p:grpSpPr>
          <a:xfrm>
            <a:off x="3059102" y="3781371"/>
            <a:ext cx="6032234" cy="900000"/>
            <a:chOff x="4180962" y="1992270"/>
            <a:chExt cx="6032234" cy="990000"/>
          </a:xfrm>
        </p:grpSpPr>
        <p:pic>
          <p:nvPicPr>
            <p:cNvPr id="17" name="Graphic 16" descr="Badge">
              <a:extLst>
                <a:ext uri="{FF2B5EF4-FFF2-40B4-BE49-F238E27FC236}">
                  <a16:creationId xmlns:a16="http://schemas.microsoft.com/office/drawing/2014/main" id="{CCE3AF7A-3CC3-4692-8EC3-8F531C09D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4180962" y="1992270"/>
              <a:ext cx="900000" cy="9900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DFA57A-EE0A-4024-8EF7-703EC00AC113}"/>
                </a:ext>
              </a:extLst>
            </p:cNvPr>
            <p:cNvSpPr txBox="1"/>
            <p:nvPr/>
          </p:nvSpPr>
          <p:spPr>
            <a:xfrm>
              <a:off x="5053800" y="2126305"/>
              <a:ext cx="5159396" cy="710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Get-Help</a:t>
              </a:r>
              <a:endParaRPr lang="en-NL" sz="36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C0AA214-077A-48F7-8B89-29DDB06CEBBF}"/>
              </a:ext>
            </a:extLst>
          </p:cNvPr>
          <p:cNvGrpSpPr/>
          <p:nvPr/>
        </p:nvGrpSpPr>
        <p:grpSpPr>
          <a:xfrm>
            <a:off x="3059102" y="4806150"/>
            <a:ext cx="6073796" cy="900000"/>
            <a:chOff x="4139400" y="1992271"/>
            <a:chExt cx="6073796" cy="900000"/>
          </a:xfrm>
        </p:grpSpPr>
        <p:pic>
          <p:nvPicPr>
            <p:cNvPr id="20" name="Graphic 19" descr="Badge 3">
              <a:extLst>
                <a:ext uri="{FF2B5EF4-FFF2-40B4-BE49-F238E27FC236}">
                  <a16:creationId xmlns:a16="http://schemas.microsoft.com/office/drawing/2014/main" id="{8497CC27-CE1D-472F-BA6C-CC1232E2A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4139400" y="1992271"/>
              <a:ext cx="900000" cy="9000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90D83FF-4B2D-4BBC-8855-92F50133C305}"/>
                </a:ext>
              </a:extLst>
            </p:cNvPr>
            <p:cNvSpPr txBox="1"/>
            <p:nvPr/>
          </p:nvSpPr>
          <p:spPr>
            <a:xfrm>
              <a:off x="5053800" y="2126305"/>
              <a:ext cx="51593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Get-Member</a:t>
              </a:r>
              <a:endParaRPr lang="en-NL" sz="3600" dirty="0"/>
            </a:p>
          </p:txBody>
        </p:sp>
      </p:grpSp>
      <p:pic>
        <p:nvPicPr>
          <p:cNvPr id="22" name="Graphic 21" descr="Badge 3">
            <a:extLst>
              <a:ext uri="{FF2B5EF4-FFF2-40B4-BE49-F238E27FC236}">
                <a16:creationId xmlns:a16="http://schemas.microsoft.com/office/drawing/2014/main" id="{0324F6A2-D1ED-499F-B480-DB584A05F4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176936" y="4130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1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9AB2859-9215-4481-9FFD-ACB3ED3BE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605B2C-66D5-459F-863C-CA94B67B7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3A2A46C2-5C06-493E-9171-58093555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3594" y="0"/>
            <a:ext cx="7928406" cy="6858000"/>
          </a:xfrm>
          <a:custGeom>
            <a:avLst/>
            <a:gdLst>
              <a:gd name="connsiteX0" fmla="*/ 0 w 7928406"/>
              <a:gd name="connsiteY0" fmla="*/ 0 h 6858000"/>
              <a:gd name="connsiteX1" fmla="*/ 7127397 w 7928406"/>
              <a:gd name="connsiteY1" fmla="*/ 0 h 6858000"/>
              <a:gd name="connsiteX2" fmla="*/ 7302120 w 7928406"/>
              <a:gd name="connsiteY2" fmla="*/ 279455 h 6858000"/>
              <a:gd name="connsiteX3" fmla="*/ 7928406 w 7928406"/>
              <a:gd name="connsiteY3" fmla="*/ 3061922 h 6858000"/>
              <a:gd name="connsiteX4" fmla="*/ 7746627 w 7928406"/>
              <a:gd name="connsiteY4" fmla="*/ 4515619 h 6858000"/>
              <a:gd name="connsiteX5" fmla="*/ 7201289 w 7928406"/>
              <a:gd name="connsiteY5" fmla="*/ 5969316 h 6858000"/>
              <a:gd name="connsiteX6" fmla="*/ 6608022 w 7928406"/>
              <a:gd name="connsiteY6" fmla="*/ 6777438 h 6858000"/>
              <a:gd name="connsiteX7" fmla="*/ 6529065 w 7928406"/>
              <a:gd name="connsiteY7" fmla="*/ 6858000 h 6858000"/>
              <a:gd name="connsiteX8" fmla="*/ 0 w 7928406"/>
              <a:gd name="connsiteY8" fmla="*/ 6858000 h 6858000"/>
              <a:gd name="connsiteX9" fmla="*/ 0 w 7928406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28406" h="6858000">
                <a:moveTo>
                  <a:pt x="0" y="0"/>
                </a:moveTo>
                <a:lnTo>
                  <a:pt x="7127397" y="0"/>
                </a:lnTo>
                <a:lnTo>
                  <a:pt x="7302120" y="279455"/>
                </a:lnTo>
                <a:cubicBezTo>
                  <a:pt x="7719644" y="1021447"/>
                  <a:pt x="7928406" y="1948936"/>
                  <a:pt x="7928406" y="3061922"/>
                </a:cubicBezTo>
                <a:cubicBezTo>
                  <a:pt x="7928406" y="3516203"/>
                  <a:pt x="7867813" y="3970483"/>
                  <a:pt x="7746627" y="4515619"/>
                </a:cubicBezTo>
                <a:cubicBezTo>
                  <a:pt x="7595144" y="5030470"/>
                  <a:pt x="7443661" y="5515036"/>
                  <a:pt x="7201289" y="5969316"/>
                </a:cubicBezTo>
                <a:cubicBezTo>
                  <a:pt x="7019510" y="6275955"/>
                  <a:pt x="6820689" y="6544265"/>
                  <a:pt x="6608022" y="6777438"/>
                </a:cubicBezTo>
                <a:lnTo>
                  <a:pt x="652906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E916409-0EFF-49E7-A1CC-38E2D0926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26" y="619125"/>
            <a:ext cx="2730984" cy="846337"/>
          </a:xfrm>
        </p:spPr>
        <p:txBody>
          <a:bodyPr/>
          <a:lstStyle/>
          <a:p>
            <a:r>
              <a:rPr lang="en-US" dirty="0" err="1"/>
              <a:t>Vragen</a:t>
            </a:r>
            <a:r>
              <a:rPr lang="en-US" dirty="0"/>
              <a:t>!</a:t>
            </a:r>
            <a:endParaRPr lang="en-NL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27EBB9E-157E-4417-82A5-C9D77F680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70" y="2910993"/>
            <a:ext cx="4626810" cy="1957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Met </a:t>
            </a:r>
            <a:r>
              <a:rPr lang="en-US" dirty="0" err="1"/>
              <a:t>welke</a:t>
            </a:r>
            <a:r>
              <a:rPr lang="en-US" dirty="0"/>
              <a:t> van </a:t>
            </a:r>
            <a:r>
              <a:rPr lang="en-US" dirty="0" err="1"/>
              <a:t>deze</a:t>
            </a:r>
            <a:r>
              <a:rPr lang="en-US" dirty="0"/>
              <a:t> Cmdlets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b="1" dirty="0" err="1"/>
              <a:t>meerdere</a:t>
            </a:r>
            <a:r>
              <a:rPr lang="en-US" dirty="0"/>
              <a:t> </a:t>
            </a:r>
            <a:r>
              <a:rPr lang="en-US" dirty="0" err="1"/>
              <a:t>AzureAD</a:t>
            </a:r>
            <a:r>
              <a:rPr lang="en-US" dirty="0"/>
              <a:t> </a:t>
            </a:r>
            <a:r>
              <a:rPr lang="en-US" dirty="0" err="1"/>
              <a:t>gebruikers</a:t>
            </a:r>
            <a:r>
              <a:rPr lang="en-US" dirty="0"/>
              <a:t> </a:t>
            </a:r>
            <a:r>
              <a:rPr lang="en-US" dirty="0" err="1"/>
              <a:t>verwijderen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C49726-1C28-425A-98D4-F7943F2C3E04}"/>
              </a:ext>
            </a:extLst>
          </p:cNvPr>
          <p:cNvSpPr txBox="1"/>
          <p:nvPr/>
        </p:nvSpPr>
        <p:spPr>
          <a:xfrm>
            <a:off x="6907185" y="2828835"/>
            <a:ext cx="3966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Remove-</a:t>
            </a:r>
            <a:r>
              <a:rPr lang="en-US" dirty="0" err="1"/>
              <a:t>AzureADUsers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Remove-</a:t>
            </a:r>
            <a:r>
              <a:rPr lang="en-US" dirty="0" err="1"/>
              <a:t>AzureADUser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AzureADUser</a:t>
            </a:r>
            <a:r>
              <a:rPr lang="en-US" dirty="0"/>
              <a:t>-Remove</a:t>
            </a:r>
          </a:p>
          <a:p>
            <a:pPr marL="342900" indent="-342900">
              <a:buAutoNum type="arabicPeriod"/>
            </a:pPr>
            <a:r>
              <a:rPr lang="en-US" dirty="0" err="1"/>
              <a:t>AzureADUsers</a:t>
            </a:r>
            <a:r>
              <a:rPr lang="en-US" dirty="0"/>
              <a:t>-Remove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4221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3" grpId="0"/>
    </p:bldLst>
  </p:timing>
</p:sld>
</file>

<file path=ppt/theme/theme1.xml><?xml version="1.0" encoding="utf-8"?>
<a:theme xmlns:a="http://schemas.openxmlformats.org/drawingml/2006/main" name="BlobVTI">
  <a:themeElements>
    <a:clrScheme name="AnalogousFromLightSeed_2SEEDS">
      <a:dk1>
        <a:srgbClr val="000000"/>
      </a:dk1>
      <a:lt1>
        <a:srgbClr val="FFFFFF"/>
      </a:lt1>
      <a:dk2>
        <a:srgbClr val="243341"/>
      </a:dk2>
      <a:lt2>
        <a:srgbClr val="E2E8E4"/>
      </a:lt2>
      <a:accent1>
        <a:srgbClr val="D564AD"/>
      </a:accent1>
      <a:accent2>
        <a:srgbClr val="D680DC"/>
      </a:accent2>
      <a:accent3>
        <a:srgbClr val="DC8095"/>
      </a:accent3>
      <a:accent4>
        <a:srgbClr val="55B58E"/>
      </a:accent4>
      <a:accent5>
        <a:srgbClr val="64B0B1"/>
      </a:accent5>
      <a:accent6>
        <a:srgbClr val="64A4D5"/>
      </a:accent6>
      <a:hlink>
        <a:srgbClr val="568E69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Sagona Book</vt:lpstr>
      <vt:lpstr>The Hand Extrablack</vt:lpstr>
      <vt:lpstr>BlobVTI</vt:lpstr>
      <vt:lpstr>Powershell basics</vt:lpstr>
      <vt:lpstr>Wie ben ik</vt:lpstr>
      <vt:lpstr>Wat gaan we leren?</vt:lpstr>
      <vt:lpstr>Wat is PowerShell</vt:lpstr>
      <vt:lpstr>Object oriented?</vt:lpstr>
      <vt:lpstr>Waar gebruik ik PowerShell</vt:lpstr>
      <vt:lpstr>Hoe gebruik ik PowerShell?</vt:lpstr>
      <vt:lpstr>PowerPoint Presentation</vt:lpstr>
      <vt:lpstr>Vragen!</vt:lpstr>
      <vt:lpstr>Vragen!</vt:lpstr>
      <vt:lpstr>Wat hebben we geleerd?</vt:lpstr>
      <vt:lpstr>Waar kan meer informatie krijgen?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basics</dc:title>
  <dc:creator>Robert Prüst</dc:creator>
  <cp:lastModifiedBy>Robert Prüst</cp:lastModifiedBy>
  <cp:revision>1</cp:revision>
  <dcterms:created xsi:type="dcterms:W3CDTF">2020-11-29T21:00:23Z</dcterms:created>
  <dcterms:modified xsi:type="dcterms:W3CDTF">2020-11-29T21:00:36Z</dcterms:modified>
</cp:coreProperties>
</file>