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553" autoAdjust="0"/>
  </p:normalViewPr>
  <p:slideViewPr>
    <p:cSldViewPr snapToGrid="0">
      <p:cViewPr varScale="1">
        <p:scale>
          <a:sx n="82" d="100"/>
          <a:sy n="82" d="100"/>
        </p:scale>
        <p:origin x="10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4CE50-20D4-48DC-8252-256777BFBD18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D5E33-666D-4E6D-AD2B-8526C4D2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4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IT since 2003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FCB3-75F4-468B-A9F1-D780D7D587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62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r>
              <a:rPr lang="en-US" baseline="0" dirty="0" smtClean="0"/>
              <a:t> through [</a:t>
            </a:r>
            <a:r>
              <a:rPr lang="en-US" baseline="0" dirty="0" err="1" smtClean="0"/>
              <a:t>cmdletbinding</a:t>
            </a:r>
            <a:r>
              <a:rPr lang="en-US" baseline="0" dirty="0" smtClean="0"/>
              <a:t>()] , Parameters, Script vs Tool [KISS]</a:t>
            </a:r>
          </a:p>
          <a:p>
            <a:r>
              <a:rPr lang="en-US" baseline="0" dirty="0" smtClean="0"/>
              <a:t>usability for dev through </a:t>
            </a:r>
            <a:r>
              <a:rPr lang="en-US" baseline="0" dirty="0" smtClean="0"/>
              <a:t>indentation, comments, regions [depending on editor]</a:t>
            </a:r>
          </a:p>
          <a:p>
            <a:r>
              <a:rPr lang="en-US" baseline="0" dirty="0" smtClean="0"/>
              <a:t>Measure-Object, </a:t>
            </a:r>
            <a:r>
              <a:rPr lang="en-US" baseline="0" dirty="0" err="1" smtClean="0"/>
              <a:t>foreach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Main importance is the actual functioning of the script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5E33-666D-4E6D-AD2B-8526C4D2E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9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DD5E33-666D-4E6D-AD2B-8526C4D2E1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6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Thanks</a:t>
            </a:r>
            <a:r>
              <a:rPr lang="en-US" b="1" u="sng" baseline="0" dirty="0" smtClean="0"/>
              <a:t> to information from: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Secrets of PowerShell Remoting – powershell.org [by Don Jones and Dr. Tobias </a:t>
            </a:r>
            <a:r>
              <a:rPr lang="en-US" baseline="0" dirty="0" err="1" smtClean="0"/>
              <a:t>Weltner</a:t>
            </a:r>
            <a:r>
              <a:rPr lang="en-US" baseline="0" dirty="0" smtClean="0"/>
              <a:t>]</a:t>
            </a:r>
          </a:p>
          <a:p>
            <a:r>
              <a:rPr lang="en-US" baseline="0" dirty="0" smtClean="0"/>
              <a:t>https://www.penflip.com/powershellorg/secrets-of-powershell-remoting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Learn Windows PowerShell in a Month of Lunches – Second Edition [By Don Jones and Jeffery Hicks]</a:t>
            </a:r>
          </a:p>
          <a:p>
            <a:r>
              <a:rPr lang="en-US" baseline="0" dirty="0" smtClean="0"/>
              <a:t>https://www.manning.com/books/learn-windows-powershell-in-a-month-of-lunches-second-edition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Hey Scripting Guy! Blog</a:t>
            </a:r>
          </a:p>
          <a:p>
            <a:r>
              <a:rPr lang="en-US" dirty="0" smtClean="0"/>
              <a:t>https://blogs.technet.microsoft.com/heyscriptingguy/2013/09/08/remoting-the-implicit-way/</a:t>
            </a:r>
          </a:p>
          <a:p>
            <a:r>
              <a:rPr lang="en-US" dirty="0" smtClean="0"/>
              <a:t>https://blogs.technet.microsoft.com/heyscriptingguy/2014/03/31/introduction-to-powershell-endpoints/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not to forget, </a:t>
            </a:r>
            <a:r>
              <a:rPr lang="en-US" baseline="0" dirty="0" smtClean="0"/>
              <a:t> t</a:t>
            </a:r>
            <a:r>
              <a:rPr lang="en-US" dirty="0" smtClean="0"/>
              <a:t>oo much personal time</a:t>
            </a:r>
            <a:r>
              <a:rPr lang="en-US" baseline="0" dirty="0" smtClean="0"/>
              <a:t> spent on </a:t>
            </a:r>
            <a:r>
              <a:rPr lang="en-US" dirty="0" smtClean="0"/>
              <a:t>Google and console looking at red</a:t>
            </a:r>
            <a:r>
              <a:rPr lang="en-US" baseline="0" dirty="0" smtClean="0"/>
              <a:t> code ;)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5FCB3-75F4-468B-A9F1-D780D7D587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1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PowerShell – </a:t>
            </a:r>
            <a:r>
              <a:rPr lang="nl-NL" dirty="0" err="1" smtClean="0"/>
              <a:t>Improving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scripts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Robert Prüst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pic>
        <p:nvPicPr>
          <p:cNvPr id="4" name="Picture 2" descr="http://www.bradley.edu/dotAsset/7232dd86-5ff1-4488-a549-bfa13e9d500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27792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upload.wikimedia.org/wikipedia/commons/thumb/c/ca/LinkedIn_logo_initials.png/768px-LinkedIn_logo_initial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90276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http://www.findthatlogo.com/wp-content/uploads/2011/11/wordpress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527606"/>
            <a:ext cx="472440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13853" y="2277924"/>
            <a:ext cx="403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r_prust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3853" y="2902765"/>
            <a:ext cx="403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https://www.linkedin.com/in/rprust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8613" y="3527606"/>
            <a:ext cx="403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http://powershellpr0mpt.com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6" t="26676" r="30018" b="20253"/>
          <a:stretch/>
        </p:blipFill>
        <p:spPr>
          <a:xfrm>
            <a:off x="7047807" y="1892437"/>
            <a:ext cx="2671483" cy="36396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8846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</a:p>
          <a:p>
            <a:r>
              <a:rPr lang="en-US" dirty="0" smtClean="0"/>
              <a:t>Improving – how?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–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functionality</a:t>
            </a:r>
          </a:p>
          <a:p>
            <a:r>
              <a:rPr lang="en-US" dirty="0" smtClean="0"/>
              <a:t>Increase </a:t>
            </a:r>
            <a:r>
              <a:rPr lang="en-US" dirty="0" smtClean="0"/>
              <a:t>usability</a:t>
            </a:r>
            <a:endParaRPr lang="en-US" dirty="0" smtClean="0"/>
          </a:p>
          <a:p>
            <a:r>
              <a:rPr lang="en-US" dirty="0" smtClean="0"/>
              <a:t>Increase performance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5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5235" y="3245224"/>
            <a:ext cx="2958353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139</TotalTime>
  <Words>175</Words>
  <Application>Microsoft Office PowerPoint</Application>
  <PresentationFormat>Widescreen</PresentationFormat>
  <Paragraphs>41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PowerShell – Improving your scripts</vt:lpstr>
      <vt:lpstr>Who am I?</vt:lpstr>
      <vt:lpstr>Agenda</vt:lpstr>
      <vt:lpstr>Improving – how?</vt:lpstr>
      <vt:lpstr>Demo!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– Improving your scripts</dc:title>
  <dc:creator>Robert Prüst</dc:creator>
  <cp:lastModifiedBy>Robert Prüst</cp:lastModifiedBy>
  <cp:revision>6</cp:revision>
  <dcterms:created xsi:type="dcterms:W3CDTF">2017-09-12T08:47:41Z</dcterms:created>
  <dcterms:modified xsi:type="dcterms:W3CDTF">2017-09-16T13:02:01Z</dcterms:modified>
</cp:coreProperties>
</file>