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- -" initials="--" lastIdx="1" clrIdx="0">
    <p:extLst>
      <p:ext uri="{19B8F6BF-5375-455C-9EA6-DF929625EA0E}">
        <p15:presenceInfo xmlns:p15="http://schemas.microsoft.com/office/powerpoint/2012/main" userId="2034be6ab7208b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240" autoAdjust="0"/>
  </p:normalViewPr>
  <p:slideViewPr>
    <p:cSldViewPr snapToGrid="0">
      <p:cViewPr varScale="1">
        <p:scale>
          <a:sx n="81" d="100"/>
          <a:sy n="81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4334-9F31-4B1E-BBF0-8DC35A35240B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CA7EC-5638-4422-A42D-67E11D327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“Execution engine”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[https://youtu.be/kg1L0FdaYLQ?t=36 ]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geimplementeerd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.NET Framework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[https://youtu.be/7zZU23rA0IA?list=PLtOqR49cOjTmAv2TNPVCE4WD422MaBa-2&amp;t=1768]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interactieve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shell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echt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vervanging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gewoon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Oude commando’s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aangemaakt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Vanaf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PSv2 is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uitgebreide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gekomen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dmv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 WSMAN/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5985(HTTP)/5986(HTTPS)]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Door het scripting component van PowerShell is het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makkelijk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bepaalde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opdrachten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standaardiseren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ingebouwd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cmdlet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 script,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gebruik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workflows.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Vroeger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ontworpen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bovenop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grafische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gebouwd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gevallen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snap-in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MMC, Microsoft Management Console].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MMC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kreeg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het product tot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beschikking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mogelijk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etc.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MMC is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gelimiteerd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biedt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termijn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Wanneer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product team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tijd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WMI provider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gemaakt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betreffende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commandline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gemaakt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product om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maar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nooit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de GUI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oplossing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vervangen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sommige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gevallen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component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toegevoegd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zodat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bijvoorbeeld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d.m.v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VBScript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geautomatiseerd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 het product.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maar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oplossingen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beschikking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https://youtu.be/6VK4TN6Umfk?list=PLtOqR49cOjTmAv2TNPVCE4WD422MaBa-2&amp;t=143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2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product </a:t>
            </a:r>
            <a:r>
              <a:rPr lang="en-US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GUI </a:t>
            </a:r>
            <a:r>
              <a:rPr lang="en-US" baseline="0" dirty="0" err="1" smtClean="0"/>
              <a:t>gebouwd</a:t>
            </a:r>
            <a:r>
              <a:rPr lang="en-US" baseline="0" dirty="0" smtClean="0"/>
              <a:t> op de </a:t>
            </a:r>
            <a:r>
              <a:rPr lang="en-US" baseline="0" dirty="0" err="1" smtClean="0"/>
              <a:t>applicatie</a:t>
            </a:r>
            <a:r>
              <a:rPr lang="en-US" baseline="0" dirty="0" smtClean="0"/>
              <a:t>, maar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in .NET Framework </a:t>
            </a:r>
            <a:r>
              <a:rPr lang="en-US" baseline="0" dirty="0" err="1" smtClean="0"/>
              <a:t>gemaakt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beschikbaar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PowerShell.</a:t>
            </a:r>
          </a:p>
          <a:p>
            <a:r>
              <a:rPr lang="en-US" baseline="0" dirty="0" err="1" smtClean="0"/>
              <a:t>Vervolgens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 de GUI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Scripts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zodat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oplossingen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volledige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functionaliteit</a:t>
            </a:r>
            <a:r>
              <a:rPr lang="en-US" baseline="0" dirty="0" smtClean="0"/>
              <a:t> van het </a:t>
            </a:r>
            <a:r>
              <a:rPr lang="en-US" baseline="0" dirty="0" err="1" smtClean="0"/>
              <a:t>volledige</a:t>
            </a:r>
            <a:r>
              <a:rPr lang="en-US" baseline="0" dirty="0" smtClean="0"/>
              <a:t> product tot </a:t>
            </a:r>
            <a:r>
              <a:rPr lang="en-US" baseline="0" dirty="0" err="1" smtClean="0"/>
              <a:t>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beschikking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https://youtu.be/6VK4TN6Umfk?list=PLtOqR49cOjTmAv2TNPVCE4WD422MaBa-2&amp;t=288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Het is 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r>
              <a:rPr lang="en-US" dirty="0" smtClean="0"/>
              <a:t> 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voeren</a:t>
            </a:r>
            <a:r>
              <a:rPr lang="en-US" baseline="0" dirty="0" smtClean="0"/>
              <a:t> in de GUI, maar het </a:t>
            </a:r>
            <a:r>
              <a:rPr lang="en-US" baseline="0" dirty="0" err="1" smtClean="0"/>
              <a:t>leven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IT Pro </a:t>
            </a:r>
            <a:r>
              <a:rPr lang="en-US" baseline="0" dirty="0" err="1" smtClean="0"/>
              <a:t>draait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vaak</a:t>
            </a:r>
            <a:r>
              <a:rPr lang="en-US" baseline="0" dirty="0" smtClean="0"/>
              <a:t> om het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dezelfde</a:t>
            </a:r>
            <a:r>
              <a:rPr lang="en-US" baseline="0" dirty="0" smtClean="0"/>
              <a:t> taken.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Hoewel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investering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groter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d.m.v</a:t>
            </a:r>
            <a:r>
              <a:rPr lang="en-US" baseline="0" dirty="0" smtClean="0"/>
              <a:t>. GUI, </a:t>
            </a:r>
            <a:r>
              <a:rPr lang="en-US" baseline="0" dirty="0" err="1" smtClean="0"/>
              <a:t>betaalt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zich</a:t>
            </a:r>
            <a:r>
              <a:rPr lang="en-US" baseline="0" dirty="0" smtClean="0"/>
              <a:t> direct </a:t>
            </a:r>
            <a:r>
              <a:rPr lang="en-US" baseline="0" dirty="0" err="1" smtClean="0"/>
              <a:t>terug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taak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PowerShell scripts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duidelijk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over het </a:t>
            </a:r>
            <a:r>
              <a:rPr lang="en-US" baseline="0" dirty="0" err="1" smtClean="0"/>
              <a:t>algemeen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documentatie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zich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>Het </a:t>
            </a:r>
            <a:r>
              <a:rPr lang="en-US" baseline="0" dirty="0" err="1" smtClean="0"/>
              <a:t>kost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extra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om </a:t>
            </a:r>
            <a:r>
              <a:rPr lang="en-US" baseline="0" dirty="0" err="1" smtClean="0"/>
              <a:t>documentatie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is al </a:t>
            </a:r>
            <a:r>
              <a:rPr lang="en-US" baseline="0" dirty="0" err="1" smtClean="0"/>
              <a:t>gedocumenteerd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klaar</a:t>
            </a:r>
            <a:r>
              <a:rPr lang="en-US" baseline="0" dirty="0" smtClean="0"/>
              <a:t> om over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Advanced Features – AD Recycle Bin, New-</a:t>
            </a:r>
            <a:r>
              <a:rPr lang="en-US" baseline="0" dirty="0" err="1" smtClean="0"/>
              <a:t>MailboxExportRequest</a:t>
            </a:r>
            <a:r>
              <a:rPr lang="en-US" baseline="0" dirty="0" smtClean="0"/>
              <a:t>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Werkwoord</a:t>
            </a:r>
            <a:r>
              <a:rPr lang="en-US" dirty="0" smtClean="0"/>
              <a:t> – </a:t>
            </a:r>
            <a:r>
              <a:rPr lang="en-US" dirty="0" err="1" smtClean="0"/>
              <a:t>Zelfstandig</a:t>
            </a:r>
            <a:r>
              <a:rPr lang="en-US" dirty="0" smtClean="0"/>
              <a:t> </a:t>
            </a:r>
            <a:r>
              <a:rPr lang="en-US" dirty="0" err="1" smtClean="0"/>
              <a:t>naamwoord</a:t>
            </a:r>
            <a:endParaRPr lang="en-US" dirty="0" smtClean="0"/>
          </a:p>
          <a:p>
            <a:r>
              <a:rPr lang="en-US" dirty="0" err="1" smtClean="0"/>
              <a:t>Lijst</a:t>
            </a:r>
            <a:r>
              <a:rPr lang="en-US" dirty="0" smtClean="0"/>
              <a:t> van </a:t>
            </a:r>
            <a:r>
              <a:rPr lang="en-US" dirty="0" err="1" smtClean="0"/>
              <a:t>toegestane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werkwoorden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d.m.v</a:t>
            </a:r>
            <a:r>
              <a:rPr lang="en-US" baseline="0" dirty="0" smtClean="0"/>
              <a:t>. Get-Verb</a:t>
            </a:r>
          </a:p>
          <a:p>
            <a:r>
              <a:rPr lang="en-US" baseline="0" dirty="0" smtClean="0"/>
              <a:t>Noun is </a:t>
            </a:r>
            <a:r>
              <a:rPr lang="en-US" b="1" baseline="0" dirty="0" smtClean="0"/>
              <a:t>ALTIJD </a:t>
            </a:r>
            <a:r>
              <a:rPr lang="en-US" baseline="0" dirty="0" smtClean="0"/>
              <a:t>singular/</a:t>
            </a:r>
            <a:r>
              <a:rPr lang="en-US" baseline="0" dirty="0" err="1" smtClean="0"/>
              <a:t>enkelvoudig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-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Prüst</a:t>
            </a:r>
            <a:br>
              <a:rPr lang="en-US" dirty="0" smtClean="0"/>
            </a:br>
            <a:r>
              <a:rPr lang="en-US" dirty="0" err="1" smtClean="0"/>
              <a:t>Eigenhaard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56" y="16254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Belangrijkste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9293901" cy="185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Get-Help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Get-Command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Get-Member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PowerShell – hands on</a:t>
            </a:r>
          </a:p>
        </p:txBody>
      </p:sp>
    </p:spTree>
    <p:extLst>
      <p:ext uri="{BB962C8B-B14F-4D97-AF65-F5344CB8AC3E}">
        <p14:creationId xmlns:p14="http://schemas.microsoft.com/office/powerpoint/2010/main" val="19533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1390650"/>
            <a:ext cx="722376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Onderwerpen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7274"/>
            <a:ext cx="10018713" cy="3124201"/>
          </a:xfrm>
        </p:spPr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PowerShell</a:t>
            </a:r>
          </a:p>
          <a:p>
            <a:r>
              <a:rPr lang="en-US" dirty="0" err="1" smtClean="0"/>
              <a:t>Waarom</a:t>
            </a:r>
            <a:r>
              <a:rPr lang="en-US" dirty="0" smtClean="0"/>
              <a:t> PowerShell</a:t>
            </a:r>
          </a:p>
          <a:p>
            <a:r>
              <a:rPr lang="en-US" dirty="0" smtClean="0"/>
              <a:t>Basis </a:t>
            </a:r>
            <a:r>
              <a:rPr lang="en-US" dirty="0" err="1" smtClean="0"/>
              <a:t>principes</a:t>
            </a:r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PowerShell – hands on</a:t>
            </a:r>
          </a:p>
          <a:p>
            <a:r>
              <a:rPr lang="en-US" dirty="0" err="1" smtClean="0"/>
              <a:t>Geavanceerde</a:t>
            </a:r>
            <a:r>
              <a:rPr lang="en-US" dirty="0" smtClean="0"/>
              <a:t> </a:t>
            </a:r>
            <a:r>
              <a:rPr lang="en-US" dirty="0" err="1" smtClean="0"/>
              <a:t>voorbeelden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PowerShell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831954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i="1" dirty="0"/>
              <a:t>Windows PowerShell is a shell developed by Microsoft for purposes of task automation and configuration management</a:t>
            </a:r>
            <a:r>
              <a:rPr lang="en-US" sz="2400" dirty="0" smtClean="0"/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i="1" dirty="0" smtClean="0"/>
              <a:t>execution engine </a:t>
            </a:r>
            <a:r>
              <a:rPr lang="en-US" sz="2400" dirty="0" err="1" smtClean="0"/>
              <a:t>gebaseerd</a:t>
            </a:r>
            <a:r>
              <a:rPr lang="en-US" sz="2400" dirty="0" smtClean="0"/>
              <a:t> op .NET Framework 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Vervanging</a:t>
            </a:r>
            <a:r>
              <a:rPr lang="en-US" sz="2400" dirty="0"/>
              <a:t>” </a:t>
            </a:r>
            <a:r>
              <a:rPr lang="en-US" sz="2400" dirty="0" err="1"/>
              <a:t>voor</a:t>
            </a:r>
            <a:r>
              <a:rPr lang="en-US" sz="2400" dirty="0"/>
              <a:t> het </a:t>
            </a:r>
            <a:r>
              <a:rPr lang="en-US" sz="2400" dirty="0" err="1"/>
              <a:t>oude</a:t>
            </a:r>
            <a:r>
              <a:rPr lang="en-US" sz="2400" dirty="0"/>
              <a:t> command prompt [cmd.exe]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Vervanging</a:t>
            </a:r>
            <a:r>
              <a:rPr lang="en-US" sz="2400" dirty="0"/>
              <a:t>”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oude</a:t>
            </a:r>
            <a:r>
              <a:rPr lang="en-US" sz="2400" dirty="0"/>
              <a:t> .bat/.</a:t>
            </a:r>
            <a:r>
              <a:rPr lang="en-US" sz="2400" dirty="0" err="1"/>
              <a:t>cmd</a:t>
            </a:r>
            <a:r>
              <a:rPr lang="en-US" sz="2400" dirty="0"/>
              <a:t>/.</a:t>
            </a:r>
            <a:r>
              <a:rPr lang="en-US" sz="2400" dirty="0" err="1"/>
              <a:t>kix</a:t>
            </a:r>
            <a:r>
              <a:rPr lang="en-US" sz="2400" dirty="0"/>
              <a:t>/.</a:t>
            </a:r>
            <a:r>
              <a:rPr lang="en-US" sz="2400" dirty="0" err="1"/>
              <a:t>vbs</a:t>
            </a:r>
            <a:r>
              <a:rPr lang="en-US" sz="2400" dirty="0"/>
              <a:t> scripts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Remote management </a:t>
            </a:r>
            <a:r>
              <a:rPr lang="en-US" sz="2400" dirty="0" err="1"/>
              <a:t>oplossing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Automatisering</a:t>
            </a:r>
            <a:r>
              <a:rPr lang="en-US" sz="2400" dirty="0"/>
              <a:t>/</a:t>
            </a:r>
            <a:r>
              <a:rPr lang="en-US" sz="2400" dirty="0" err="1"/>
              <a:t>Standaardisatie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02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Waarom PowerShell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42" y="2590799"/>
            <a:ext cx="3752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Vroeger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43562" y="3245371"/>
            <a:ext cx="7030387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Client/Server of Microsoft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843562" y="2233535"/>
            <a:ext cx="7030387" cy="9293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GUI (MMC)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43562" y="4257207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WMI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85116" y="4257206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26670" y="4257206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43562" y="5471410"/>
            <a:ext cx="4176832" cy="8394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23062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8473" y="4309673"/>
            <a:ext cx="7030387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Client/Server of Microsoft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978473" y="3297837"/>
            <a:ext cx="7030387" cy="9293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Framework, WMI </a:t>
            </a:r>
            <a:r>
              <a:rPr lang="en-US" dirty="0" err="1" smtClean="0"/>
              <a:t>en</a:t>
            </a:r>
            <a:r>
              <a:rPr lang="en-US" dirty="0" smtClean="0"/>
              <a:t> PowerShell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8649324" y="2177323"/>
            <a:ext cx="1004341" cy="139408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Scripts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45305" y="2167330"/>
            <a:ext cx="1004341" cy="139408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Belangrijke</a:t>
            </a:r>
            <a:r>
              <a:rPr lang="en-US" dirty="0" smtClean="0"/>
              <a:t> </a:t>
            </a:r>
            <a:r>
              <a:rPr lang="en-US" dirty="0" err="1" smtClean="0"/>
              <a:t>motivatie</a:t>
            </a:r>
            <a:r>
              <a:rPr lang="en-US" dirty="0" smtClean="0"/>
              <a:t> </a:t>
            </a:r>
            <a:r>
              <a:rPr lang="en-US" dirty="0" err="1" smtClean="0"/>
              <a:t>punten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218544"/>
            <a:ext cx="1001871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Consitentie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R.O.I.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Schaalbaar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Documentatie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Advanced Features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soms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meer</a:t>
            </a:r>
            <a:r>
              <a:rPr lang="en-US" sz="2400" dirty="0"/>
              <a:t> </a:t>
            </a:r>
            <a:r>
              <a:rPr lang="en-US" sz="2400" dirty="0" err="1"/>
              <a:t>vindbaar</a:t>
            </a:r>
            <a:r>
              <a:rPr lang="en-US" sz="2400" dirty="0"/>
              <a:t>/</a:t>
            </a:r>
            <a:r>
              <a:rPr lang="en-US" sz="2400" dirty="0" err="1"/>
              <a:t>beschikbaar</a:t>
            </a:r>
            <a:r>
              <a:rPr lang="en-US" sz="2400" dirty="0"/>
              <a:t> in GUI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Toekomst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Microsoft </a:t>
            </a:r>
            <a:r>
              <a:rPr lang="en-US" sz="2400" dirty="0" err="1"/>
              <a:t>oplossingen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2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Principes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9293901" cy="185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Opbouw</a:t>
            </a:r>
            <a:r>
              <a:rPr lang="en-US" sz="2400" dirty="0"/>
              <a:t> </a:t>
            </a:r>
            <a:r>
              <a:rPr lang="en-US" sz="2400" dirty="0" err="1"/>
              <a:t>Cmdlets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Belangrijkste</a:t>
            </a:r>
            <a:r>
              <a:rPr lang="en-US" sz="2400" dirty="0"/>
              <a:t> </a:t>
            </a:r>
            <a:r>
              <a:rPr lang="en-US" sz="2400" dirty="0" err="1"/>
              <a:t>Cmdlets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smtClean="0"/>
              <a:t>Snap-ins </a:t>
            </a:r>
            <a:r>
              <a:rPr lang="en-US" sz="2400" dirty="0" err="1"/>
              <a:t>en</a:t>
            </a:r>
            <a:r>
              <a:rPr lang="en-US" sz="2400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54898" y="1288437"/>
            <a:ext cx="1593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Verb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4898" y="2968053"/>
            <a:ext cx="2785862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/>
            </a:lvl1pPr>
          </a:lstStyle>
          <a:p>
            <a:r>
              <a:rPr lang="en-US" dirty="0"/>
              <a:t>Get</a:t>
            </a:r>
          </a:p>
          <a:p>
            <a:r>
              <a:rPr lang="en-US" dirty="0"/>
              <a:t>New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0760" y="2968053"/>
            <a:ext cx="344773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/>
            </a:lvl1pPr>
          </a:lstStyle>
          <a:p>
            <a:r>
              <a:rPr lang="en-US" dirty="0" err="1"/>
              <a:t>ADUser</a:t>
            </a:r>
            <a:endParaRPr lang="en-US" dirty="0"/>
          </a:p>
          <a:p>
            <a:r>
              <a:rPr lang="en-US" dirty="0"/>
              <a:t>Mailbox</a:t>
            </a:r>
          </a:p>
          <a:p>
            <a:r>
              <a:rPr lang="en-US" dirty="0"/>
              <a:t>Process</a:t>
            </a:r>
          </a:p>
          <a:p>
            <a:r>
              <a:rPr lang="en-US" dirty="0" err="1"/>
              <a:t>PSDrive</a:t>
            </a:r>
            <a:endParaRPr lang="en-US" dirty="0"/>
          </a:p>
          <a:p>
            <a:r>
              <a:rPr lang="en-US" dirty="0" err="1"/>
              <a:t>ChildItem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3470" y="1288437"/>
            <a:ext cx="421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0760" y="1288437"/>
            <a:ext cx="185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Noun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4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843</TotalTime>
  <Words>620</Words>
  <Application>Microsoft Office PowerPoint</Application>
  <PresentationFormat>Breedbeeld</PresentationFormat>
  <Paragraphs>95</Paragraphs>
  <Slides>13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PowerShell - Basics</vt:lpstr>
      <vt:lpstr>Onderwerpen</vt:lpstr>
      <vt:lpstr>Wat is PowerShell</vt:lpstr>
      <vt:lpstr>PowerPoint-presentatie</vt:lpstr>
      <vt:lpstr>Vroeger</vt:lpstr>
      <vt:lpstr>Nu</vt:lpstr>
      <vt:lpstr>Belangrijke motivatie punten</vt:lpstr>
      <vt:lpstr>Basis Principes</vt:lpstr>
      <vt:lpstr>PowerPoint-presentatie</vt:lpstr>
      <vt:lpstr>Belangrijkste Cmdlets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- Basics</dc:title>
  <dc:creator>- -</dc:creator>
  <cp:lastModifiedBy>Robert Prüst</cp:lastModifiedBy>
  <cp:revision>36</cp:revision>
  <dcterms:created xsi:type="dcterms:W3CDTF">2015-04-30T15:03:54Z</dcterms:created>
  <dcterms:modified xsi:type="dcterms:W3CDTF">2017-02-14T07:37:07Z</dcterms:modified>
</cp:coreProperties>
</file>