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2" r:id="rId4"/>
    <p:sldId id="275" r:id="rId5"/>
    <p:sldId id="274" r:id="rId6"/>
    <p:sldId id="273" r:id="rId7"/>
    <p:sldId id="276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- -" initials="--" lastIdx="1" clrIdx="0">
    <p:extLst>
      <p:ext uri="{19B8F6BF-5375-455C-9EA6-DF929625EA0E}">
        <p15:presenceInfo xmlns:p15="http://schemas.microsoft.com/office/powerpoint/2012/main" userId="2034be6ab7208b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240" autoAdjust="0"/>
  </p:normalViewPr>
  <p:slideViewPr>
    <p:cSldViewPr snapToGrid="0">
      <p:cViewPr varScale="1">
        <p:scale>
          <a:sx n="84" d="100"/>
          <a:sy n="84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4334-9F31-4B1E-BBF0-8DC35A35240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CA7EC-5638-4422-A42D-67E11D327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Get-Command –Verb</a:t>
            </a:r>
            <a:r>
              <a:rPr lang="en-US" baseline="0" dirty="0" smtClean="0"/>
              <a:t> Convert*</a:t>
            </a:r>
          </a:p>
          <a:p>
            <a:r>
              <a:rPr lang="en-US" baseline="0" dirty="0" smtClean="0"/>
              <a:t>Of</a:t>
            </a:r>
          </a:p>
          <a:p>
            <a:r>
              <a:rPr lang="en-US" baseline="0" dirty="0" smtClean="0"/>
              <a:t>Get-Command –Name *Convert*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Vergelijk</a:t>
            </a:r>
            <a:r>
              <a:rPr lang="en-US" dirty="0" smtClean="0"/>
              <a:t> </a:t>
            </a:r>
            <a:r>
              <a:rPr lang="en-US" dirty="0" err="1" smtClean="0"/>
              <a:t>waardes</a:t>
            </a:r>
            <a:endParaRPr lang="en-US" dirty="0" smtClean="0"/>
          </a:p>
          <a:p>
            <a:r>
              <a:rPr lang="en-US" dirty="0" err="1" smtClean="0"/>
              <a:t>Verbind</a:t>
            </a:r>
            <a:r>
              <a:rPr lang="en-US" dirty="0" smtClean="0"/>
              <a:t> expressions</a:t>
            </a:r>
            <a:r>
              <a:rPr lang="en-US" baseline="0" dirty="0" smtClean="0"/>
              <a:t> en statements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 left – Think about the pipeline.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data found in object will be completely passed through the pipeline, perhaps even data that’s not required.</a:t>
            </a:r>
          </a:p>
          <a:p>
            <a:r>
              <a:rPr lang="en-US" baseline="0" dirty="0" smtClean="0"/>
              <a:t>The more data passed through the pipeline, the more CPU/Memory it will take.</a:t>
            </a:r>
          </a:p>
          <a:p>
            <a:r>
              <a:rPr lang="en-US" baseline="0" dirty="0" smtClean="0"/>
              <a:t>Be efficient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Format right – Format commands will change the object types</a:t>
            </a:r>
          </a:p>
          <a:p>
            <a:r>
              <a:rPr lang="en-US" baseline="0" dirty="0" smtClean="0"/>
              <a:t>You will not be able to use any of the common filtering after you’ve formatted.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Formatting data</a:t>
            </a:r>
          </a:p>
          <a:p>
            <a:r>
              <a:rPr lang="en-US" baseline="0" dirty="0" smtClean="0"/>
              <a:t>Sometimes date is not provided in a way you’d like it to be or require it to be</a:t>
            </a:r>
          </a:p>
          <a:p>
            <a:r>
              <a:rPr lang="en-US" baseline="0" dirty="0" smtClean="0"/>
              <a:t>Sometimes another </a:t>
            </a:r>
            <a:r>
              <a:rPr lang="en-US" baseline="0" dirty="0" err="1" smtClean="0"/>
              <a:t>cmdlet</a:t>
            </a:r>
            <a:r>
              <a:rPr lang="en-US" baseline="0" dirty="0" smtClean="0"/>
              <a:t> expects the data with a different header/property name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</a:t>
            </a:r>
            <a:r>
              <a:rPr lang="en-US" dirty="0" smtClean="0"/>
              <a:t>– Refresh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Prüst</a:t>
            </a:r>
            <a:br>
              <a:rPr lang="en-US" dirty="0" smtClean="0"/>
            </a:br>
            <a:r>
              <a:rPr lang="en-US" dirty="0" err="1" smtClean="0"/>
              <a:t>Eigenhaard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97" y="158987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Onderwerpen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7274"/>
            <a:ext cx="10018713" cy="3124201"/>
          </a:xfrm>
        </p:spPr>
        <p:txBody>
          <a:bodyPr/>
          <a:lstStyle/>
          <a:p>
            <a:r>
              <a:rPr lang="en-US" dirty="0" err="1" smtClean="0"/>
              <a:t>Oefeningen</a:t>
            </a:r>
            <a:r>
              <a:rPr lang="en-US" dirty="0" smtClean="0"/>
              <a:t> </a:t>
            </a:r>
            <a:r>
              <a:rPr lang="en-US" dirty="0" err="1" smtClean="0"/>
              <a:t>doornemen</a:t>
            </a:r>
            <a:endParaRPr lang="en-US" dirty="0" smtClean="0"/>
          </a:p>
          <a:p>
            <a:r>
              <a:rPr lang="en-US" dirty="0" smtClean="0"/>
              <a:t>Help – update &amp; about</a:t>
            </a:r>
            <a:endParaRPr lang="en-US" dirty="0" smtClean="0"/>
          </a:p>
          <a:p>
            <a:r>
              <a:rPr lang="en-US" dirty="0" smtClean="0"/>
              <a:t>Filtering &amp; Formatting</a:t>
            </a:r>
          </a:p>
          <a:p>
            <a:r>
              <a:rPr lang="en-US" dirty="0" smtClean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3094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Oefeningen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Hands-on 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17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Hands-on 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617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</a:p>
          <a:p>
            <a:r>
              <a:rPr lang="en-US" dirty="0" smtClean="0"/>
              <a:t>Logical operators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804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&amp; Formatting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Left</a:t>
            </a:r>
          </a:p>
          <a:p>
            <a:r>
              <a:rPr lang="en-US" dirty="0" smtClean="0"/>
              <a:t>Format Right</a:t>
            </a:r>
          </a:p>
          <a:p>
            <a:r>
              <a:rPr lang="en-US" dirty="0" smtClean="0"/>
              <a:t>Formatting data</a:t>
            </a:r>
          </a:p>
        </p:txBody>
      </p:sp>
    </p:spTree>
    <p:extLst>
      <p:ext uri="{BB962C8B-B14F-4D97-AF65-F5344CB8AC3E}">
        <p14:creationId xmlns:p14="http://schemas.microsoft.com/office/powerpoint/2010/main" val="9220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obtain info </a:t>
            </a:r>
          </a:p>
          <a:p>
            <a:r>
              <a:rPr lang="en-US" dirty="0" smtClean="0"/>
              <a:t>Select specific info</a:t>
            </a:r>
          </a:p>
          <a:p>
            <a:r>
              <a:rPr lang="en-US" dirty="0" smtClean="0"/>
              <a:t>Call upon the object using methods</a:t>
            </a:r>
          </a:p>
          <a:p>
            <a:r>
              <a:rPr lang="en-US" dirty="0" smtClean="0"/>
              <a:t>Manipulate info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521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1390650"/>
            <a:ext cx="722376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1265</TotalTime>
  <Words>179</Words>
  <Application>Microsoft Office PowerPoint</Application>
  <PresentationFormat>Breedbeeld</PresentationFormat>
  <Paragraphs>45</Paragraphs>
  <Slides>9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PowerShell – Refresh</vt:lpstr>
      <vt:lpstr>Onderwerpen</vt:lpstr>
      <vt:lpstr>Oefeningen</vt:lpstr>
      <vt:lpstr>Help</vt:lpstr>
      <vt:lpstr>Operators</vt:lpstr>
      <vt:lpstr>Filtering &amp; Formatting</vt:lpstr>
      <vt:lpstr>Properties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- Basics</dc:title>
  <dc:creator>- -</dc:creator>
  <cp:lastModifiedBy>Robert Prüst</cp:lastModifiedBy>
  <cp:revision>39</cp:revision>
  <dcterms:created xsi:type="dcterms:W3CDTF">2015-04-30T15:03:54Z</dcterms:created>
  <dcterms:modified xsi:type="dcterms:W3CDTF">2017-02-15T14:04:36Z</dcterms:modified>
</cp:coreProperties>
</file>