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72" r:id="rId4"/>
    <p:sldId id="275" r:id="rId5"/>
    <p:sldId id="277" r:id="rId6"/>
    <p:sldId id="274" r:id="rId7"/>
    <p:sldId id="273" r:id="rId8"/>
    <p:sldId id="271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- -" initials="--" lastIdx="1" clrIdx="0">
    <p:extLst>
      <p:ext uri="{19B8F6BF-5375-455C-9EA6-DF929625EA0E}">
        <p15:presenceInfo xmlns:p15="http://schemas.microsoft.com/office/powerpoint/2012/main" userId="2034be6ab7208b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240" autoAdjust="0"/>
  </p:normalViewPr>
  <p:slideViewPr>
    <p:cSldViewPr snapToGrid="0">
      <p:cViewPr>
        <p:scale>
          <a:sx n="136" d="100"/>
          <a:sy n="136" d="100"/>
        </p:scale>
        <p:origin x="-426" y="-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74334-9F31-4B1E-BBF0-8DC35A35240B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CA7EC-5638-4422-A42D-67E11D327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7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27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Get-Command –Verb</a:t>
            </a:r>
            <a:r>
              <a:rPr lang="en-US" baseline="0" dirty="0" smtClean="0"/>
              <a:t> Convert*</a:t>
            </a:r>
          </a:p>
          <a:p>
            <a:r>
              <a:rPr lang="en-US" baseline="0" dirty="0" smtClean="0"/>
              <a:t>Of</a:t>
            </a:r>
          </a:p>
          <a:p>
            <a:r>
              <a:rPr lang="en-US" baseline="0" dirty="0" smtClean="0"/>
              <a:t>Get-Command –Name *Convert*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2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Snap-ins require a .</a:t>
            </a:r>
            <a:r>
              <a:rPr lang="en-US" baseline="0" dirty="0" err="1" smtClean="0"/>
              <a:t>dll</a:t>
            </a:r>
            <a:r>
              <a:rPr lang="en-US" baseline="0" dirty="0" smtClean="0"/>
              <a:t> to load</a:t>
            </a:r>
          </a:p>
          <a:p>
            <a:r>
              <a:rPr lang="en-US" baseline="0" dirty="0" smtClean="0"/>
              <a:t>They also require admin </a:t>
            </a:r>
            <a:r>
              <a:rPr lang="en-US" baseline="0" dirty="0" err="1" smtClean="0"/>
              <a:t>priviledges</a:t>
            </a:r>
            <a:r>
              <a:rPr lang="en-US" baseline="0" dirty="0" smtClean="0"/>
              <a:t> to install</a:t>
            </a:r>
          </a:p>
          <a:p>
            <a:r>
              <a:rPr lang="en-US" baseline="0" dirty="0" smtClean="0"/>
              <a:t>Module does not</a:t>
            </a:r>
          </a:p>
          <a:p>
            <a:r>
              <a:rPr lang="en-US" baseline="0" dirty="0" smtClean="0"/>
              <a:t>Module loads from various paths: $</a:t>
            </a:r>
            <a:r>
              <a:rPr lang="en-US" baseline="0" dirty="0" err="1" smtClean="0"/>
              <a:t>env:PSModulePath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2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Default locations:</a:t>
            </a:r>
          </a:p>
          <a:p>
            <a:r>
              <a:rPr lang="en-US" baseline="0" dirty="0" smtClean="0"/>
              <a:t>1. Reserved location for modules shipped with Windows</a:t>
            </a:r>
          </a:p>
          <a:p>
            <a:r>
              <a:rPr lang="en-US" baseline="0" dirty="0" smtClean="0"/>
              <a:t>$</a:t>
            </a:r>
            <a:r>
              <a:rPr lang="en-US" baseline="0" dirty="0" err="1" smtClean="0"/>
              <a:t>PSHome</a:t>
            </a:r>
            <a:r>
              <a:rPr lang="en-US" baseline="0" dirty="0" smtClean="0"/>
              <a:t>\Modules</a:t>
            </a:r>
          </a:p>
          <a:p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(%</a:t>
            </a:r>
            <a:r>
              <a:rPr lang="nl-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Windir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%\System32\</a:t>
            </a:r>
            <a:r>
              <a:rPr lang="nl-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WindowsPowerShell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\v1.0\Modules)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r>
              <a:rPr lang="en-US" dirty="0" smtClean="0"/>
              <a:t>2. User based modules</a:t>
            </a:r>
          </a:p>
          <a:p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$Home\</a:t>
            </a:r>
            <a:r>
              <a:rPr lang="nl-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Documents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nl-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WindowsPowerShell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\Modules </a:t>
            </a:r>
          </a:p>
          <a:p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(%</a:t>
            </a:r>
            <a:r>
              <a:rPr lang="nl-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UserProfile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%\</a:t>
            </a:r>
            <a:r>
              <a:rPr lang="nl-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Documents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nl-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WindowsPowerShell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\Modules)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System based modules</a:t>
            </a:r>
          </a:p>
          <a:p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nl-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Env:ProgramFiles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nl-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WindowsPowerShell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\Modules </a:t>
            </a:r>
          </a:p>
          <a:p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(%</a:t>
            </a:r>
            <a:r>
              <a:rPr lang="nl-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ProgramFiles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%\</a:t>
            </a:r>
            <a:r>
              <a:rPr lang="nl-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WindowsPowerShell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\Modules)</a:t>
            </a:r>
            <a:endParaRPr lang="en-US" dirty="0" smtClean="0"/>
          </a:p>
          <a:p>
            <a:endParaRPr lang="nl-NL" dirty="0" smtClean="0"/>
          </a:p>
          <a:p>
            <a:r>
              <a:rPr lang="en-US" dirty="0" smtClean="0"/>
              <a:t>========================================</a:t>
            </a:r>
          </a:p>
          <a:p>
            <a:endParaRPr lang="en-US" dirty="0" smtClean="0"/>
          </a:p>
          <a:p>
            <a:r>
              <a:rPr lang="en-US" dirty="0" err="1" smtClean="0"/>
              <a:t>Mapnaam</a:t>
            </a:r>
            <a:r>
              <a:rPr lang="en-US" baseline="0" dirty="0" smtClean="0"/>
              <a:t> = Module </a:t>
            </a:r>
            <a:r>
              <a:rPr lang="en-US" baseline="0" dirty="0" err="1" smtClean="0"/>
              <a:t>naam</a:t>
            </a:r>
            <a:r>
              <a:rPr lang="en-US" baseline="0" dirty="0" smtClean="0"/>
              <a:t> = .PS1M </a:t>
            </a:r>
            <a:r>
              <a:rPr lang="en-US" baseline="0" dirty="0" err="1" smtClean="0"/>
              <a:t>naam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nl-NL" dirty="0" smtClean="0"/>
              <a:t>https://msdn.microsoft.com/en-us/library/dd878350(v=vs.85).aspx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62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WMI = Windows</a:t>
            </a:r>
            <a:r>
              <a:rPr lang="en-US" baseline="0" dirty="0" smtClean="0"/>
              <a:t> Management Instrumentation</a:t>
            </a:r>
          </a:p>
          <a:p>
            <a:r>
              <a:rPr lang="en-US" baseline="0" dirty="0" smtClean="0"/>
              <a:t>CIM = Common Information Model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WMI = PSv1</a:t>
            </a:r>
          </a:p>
          <a:p>
            <a:r>
              <a:rPr lang="en-US" baseline="0" dirty="0" smtClean="0"/>
              <a:t>CIM = PSv3</a:t>
            </a:r>
          </a:p>
          <a:p>
            <a:endParaRPr lang="en-US" baseline="0" dirty="0" smtClean="0"/>
          </a:p>
          <a:p>
            <a:r>
              <a:rPr lang="en-US" baseline="0" dirty="0" smtClean="0"/>
              <a:t>WMI = DCOM</a:t>
            </a:r>
          </a:p>
          <a:p>
            <a:r>
              <a:rPr lang="en-US" baseline="0" dirty="0" smtClean="0"/>
              <a:t>CIM = </a:t>
            </a:r>
            <a:r>
              <a:rPr lang="en-US" baseline="0" dirty="0" err="1" smtClean="0"/>
              <a:t>WinRM</a:t>
            </a:r>
            <a:r>
              <a:rPr lang="en-US" baseline="0" dirty="0" smtClean="0"/>
              <a:t> [5985/5986]</a:t>
            </a:r>
          </a:p>
          <a:p>
            <a:endParaRPr lang="en-US" baseline="0" dirty="0" smtClean="0"/>
          </a:p>
          <a:p>
            <a:r>
              <a:rPr lang="nl-NL" dirty="0" smtClean="0"/>
              <a:t>https://blogs.technet.microsoft.com/heyscriptingguy/2016/02/08/should-i-use-cim-or-wmi-with-windows-powershell/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45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6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PowerShell – </a:t>
            </a:r>
            <a:r>
              <a:rPr lang="en-US" dirty="0" smtClean="0"/>
              <a:t>Grow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Prüst</a:t>
            </a:r>
            <a:br>
              <a:rPr lang="en-US" dirty="0" smtClean="0"/>
            </a:br>
            <a:r>
              <a:rPr lang="en-US" dirty="0" err="1" smtClean="0"/>
              <a:t>Eigenhaard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97" y="158987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Onderwerpen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47274"/>
            <a:ext cx="10018713" cy="3124201"/>
          </a:xfrm>
        </p:spPr>
        <p:txBody>
          <a:bodyPr/>
          <a:lstStyle/>
          <a:p>
            <a:r>
              <a:rPr lang="en-US" dirty="0" err="1" smtClean="0"/>
              <a:t>Oefeningen</a:t>
            </a:r>
            <a:r>
              <a:rPr lang="en-US" dirty="0" smtClean="0"/>
              <a:t> </a:t>
            </a:r>
            <a:r>
              <a:rPr lang="en-US" dirty="0" err="1" smtClean="0"/>
              <a:t>doornemen</a:t>
            </a:r>
            <a:endParaRPr lang="en-US" dirty="0" smtClean="0"/>
          </a:p>
          <a:p>
            <a:r>
              <a:rPr lang="en-US" dirty="0" smtClean="0"/>
              <a:t>Modules &amp; Snap-ins</a:t>
            </a:r>
            <a:endParaRPr lang="en-US" dirty="0" smtClean="0"/>
          </a:p>
          <a:p>
            <a:r>
              <a:rPr lang="en-US" dirty="0" smtClean="0"/>
              <a:t>WMI &amp; CIM</a:t>
            </a:r>
            <a:endParaRPr lang="en-US" dirty="0" smtClean="0"/>
          </a:p>
          <a:p>
            <a:r>
              <a:rPr lang="en-US" dirty="0" smtClean="0"/>
              <a:t>Variables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4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Oefeningen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Hands-on demo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41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Snap-ins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Vroegah</a:t>
            </a:r>
            <a:r>
              <a:rPr lang="en-US" dirty="0" smtClean="0"/>
              <a:t> – Snap-ins</a:t>
            </a:r>
          </a:p>
          <a:p>
            <a:r>
              <a:rPr lang="en-US" dirty="0" smtClean="0"/>
              <a:t>Nu –Modules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617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	 - need to know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Moet op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juiste</a:t>
            </a:r>
            <a:r>
              <a:rPr lang="en-US" dirty="0" smtClean="0"/>
              <a:t> </a:t>
            </a:r>
            <a:r>
              <a:rPr lang="en-US" dirty="0" err="1" smtClean="0"/>
              <a:t>locatie</a:t>
            </a:r>
            <a:r>
              <a:rPr lang="en-US" dirty="0" smtClean="0"/>
              <a:t> </a:t>
            </a:r>
            <a:r>
              <a:rPr lang="en-US" dirty="0" err="1" smtClean="0"/>
              <a:t>staan</a:t>
            </a:r>
            <a:endParaRPr lang="en-US" dirty="0" smtClean="0"/>
          </a:p>
          <a:p>
            <a:r>
              <a:rPr lang="en-US" dirty="0" smtClean="0"/>
              <a:t>Moet </a:t>
            </a:r>
            <a:r>
              <a:rPr lang="en-US" dirty="0" err="1" smtClean="0"/>
              <a:t>juiste</a:t>
            </a:r>
            <a:r>
              <a:rPr lang="en-US" dirty="0" smtClean="0"/>
              <a:t> </a:t>
            </a: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068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WMI &amp; CIM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implementation </a:t>
            </a:r>
            <a:endParaRPr lang="en-US" dirty="0" smtClean="0"/>
          </a:p>
          <a:p>
            <a:r>
              <a:rPr lang="en-US" dirty="0" smtClean="0"/>
              <a:t>Open Standard</a:t>
            </a:r>
          </a:p>
          <a:p>
            <a:r>
              <a:rPr lang="en-US" dirty="0" smtClean="0"/>
              <a:t>CDXML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804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objects</a:t>
            </a:r>
          </a:p>
          <a:p>
            <a:r>
              <a:rPr lang="en-US" dirty="0" smtClean="0"/>
              <a:t>Easily re-usable</a:t>
            </a:r>
          </a:p>
          <a:p>
            <a:r>
              <a:rPr lang="en-US" dirty="0" smtClean="0"/>
              <a:t>System variables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07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20" y="1390650"/>
            <a:ext cx="722376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0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36711" y="8382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1622</TotalTime>
  <Words>186</Words>
  <Application>Microsoft Office PowerPoint</Application>
  <PresentationFormat>Breedbeeld</PresentationFormat>
  <Paragraphs>67</Paragraphs>
  <Slides>9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PowerShell – Grow</vt:lpstr>
      <vt:lpstr>Onderwerpen</vt:lpstr>
      <vt:lpstr>Oefeningen</vt:lpstr>
      <vt:lpstr>Modules &amp; Snap-ins</vt:lpstr>
      <vt:lpstr>Modules  - need to know</vt:lpstr>
      <vt:lpstr>WMI &amp; CIM</vt:lpstr>
      <vt:lpstr>Variables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- Basics</dc:title>
  <dc:creator>- -</dc:creator>
  <cp:lastModifiedBy>Robert Prüst</cp:lastModifiedBy>
  <cp:revision>40</cp:revision>
  <dcterms:created xsi:type="dcterms:W3CDTF">2015-04-30T15:03:54Z</dcterms:created>
  <dcterms:modified xsi:type="dcterms:W3CDTF">2017-02-21T14:40:45Z</dcterms:modified>
</cp:coreProperties>
</file>