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2" r:id="rId18"/>
    <p:sldId id="274" r:id="rId19"/>
    <p:sldId id="269" r:id="rId20"/>
    <p:sldId id="275" r:id="rId21"/>
    <p:sldId id="276" r:id="rId22"/>
    <p:sldId id="278" r:id="rId23"/>
    <p:sldId id="277" r:id="rId24"/>
    <p:sldId id="281" r:id="rId25"/>
    <p:sldId id="279" r:id="rId26"/>
    <p:sldId id="283" r:id="rId27"/>
    <p:sldId id="282" r:id="rId28"/>
    <p:sldId id="28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2571" autoAdjust="0"/>
  </p:normalViewPr>
  <p:slideViewPr>
    <p:cSldViewPr snapToGrid="0">
      <p:cViewPr varScale="1">
        <p:scale>
          <a:sx n="73" d="100"/>
          <a:sy n="73" d="100"/>
        </p:scale>
        <p:origin x="19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6D2A8-8BAD-4CB1-A416-1F741B141C4A}" type="datetimeFigureOut">
              <a:rPr lang="en-US" smtClean="0"/>
              <a:t>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7E2C7-0C44-4E44-BBFE-80AB30D1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“Centralized place within the organization where you can upload/download files and do file management”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words are: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Collaboration, document management, content management, centralized portal</a:t>
            </a:r>
          </a:p>
          <a:p>
            <a:pPr rtl="0"/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=================================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create a Site [1] to enable a Community [2].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you have a Community, they will share Content [3].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Content needs to be managed, through metadata/filtering/workflows etc. .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collaboration of content requires Search [4] to keep content easy to track.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users will normally only use 1-4 for their normal use.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Management [Power Users] will tend to use Insights [5] options in order to make decisions for the organization. Sometimes delegation is provided to End users, but normally this is not done.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Developers will use Composites [6] to further customize the SharePoint solution.</a:t>
            </a:r>
          </a:p>
          <a:p>
            <a:r>
              <a:rPr lang="nl-NL" dirty="0" smtClean="0"/>
              <a:t>=================================</a:t>
            </a:r>
          </a:p>
          <a:p>
            <a:r>
              <a:rPr lang="nl-NL" dirty="0" smtClean="0"/>
              <a:t>SharePoint 2013 </a:t>
            </a:r>
            <a:r>
              <a:rPr lang="nl-NL" dirty="0" err="1" smtClean="0"/>
              <a:t>adds</a:t>
            </a:r>
            <a:r>
              <a:rPr lang="nl-NL" dirty="0" smtClean="0"/>
              <a:t> “</a:t>
            </a:r>
            <a:r>
              <a:rPr lang="nl-NL" dirty="0" err="1" smtClean="0"/>
              <a:t>Social</a:t>
            </a:r>
            <a:r>
              <a:rPr lang="nl-NL" dirty="0" smtClean="0"/>
              <a:t>”, </a:t>
            </a:r>
            <a:r>
              <a:rPr lang="nl-NL" dirty="0" err="1" smtClean="0"/>
              <a:t>which</a:t>
            </a:r>
            <a:r>
              <a:rPr lang="nl-NL" dirty="0" smtClean="0"/>
              <a:t> 2016 </a:t>
            </a:r>
            <a:r>
              <a:rPr lang="nl-NL" dirty="0" err="1" smtClean="0"/>
              <a:t>should</a:t>
            </a:r>
            <a:r>
              <a:rPr lang="nl-NL" dirty="0" smtClean="0"/>
              <a:t> </a:t>
            </a:r>
            <a:r>
              <a:rPr lang="nl-NL" dirty="0" err="1" smtClean="0"/>
              <a:t>expand</a:t>
            </a:r>
            <a:r>
              <a:rPr lang="nl-NL" dirty="0" smtClean="0"/>
              <a:t> on even </a:t>
            </a:r>
            <a:r>
              <a:rPr lang="nl-NL" dirty="0" err="1" smtClean="0"/>
              <a:t>further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looking</a:t>
            </a:r>
            <a:r>
              <a:rPr lang="nl-NL" dirty="0" smtClean="0"/>
              <a:t> at </a:t>
            </a:r>
            <a:r>
              <a:rPr lang="nl-NL" dirty="0" err="1" smtClean="0"/>
              <a:t>Yammer</a:t>
            </a:r>
            <a:r>
              <a:rPr lang="nl-NL" dirty="0" smtClean="0"/>
              <a:t> </a:t>
            </a:r>
            <a:r>
              <a:rPr lang="nl-NL" dirty="0" err="1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E2C7-0C44-4E44-BBFE-80AB30D136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9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Sharing</a:t>
            </a:r>
            <a:r>
              <a:rPr lang="nl-NL" dirty="0" smtClean="0"/>
              <a:t> </a:t>
            </a:r>
            <a:r>
              <a:rPr lang="nl-NL" dirty="0" err="1" smtClean="0"/>
              <a:t>requires</a:t>
            </a:r>
            <a:r>
              <a:rPr lang="nl-NL" dirty="0" smtClean="0"/>
              <a:t> 2 </a:t>
            </a:r>
            <a:r>
              <a:rPr lang="nl-NL" dirty="0" err="1" smtClean="0"/>
              <a:t>settings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verified</a:t>
            </a:r>
            <a:r>
              <a:rPr lang="nl-NL" dirty="0" smtClean="0"/>
              <a:t>:</a:t>
            </a:r>
          </a:p>
          <a:p>
            <a:r>
              <a:rPr lang="nl-NL" dirty="0" smtClean="0"/>
              <a:t>SharePoint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Admin</a:t>
            </a:r>
            <a:r>
              <a:rPr lang="nl-NL" baseline="0" dirty="0" smtClean="0"/>
              <a:t> Center -&gt; </a:t>
            </a:r>
            <a:r>
              <a:rPr lang="nl-NL" baseline="0" dirty="0" err="1" smtClean="0"/>
              <a:t>Settings</a:t>
            </a:r>
            <a:endParaRPr lang="nl-NL" baseline="0" dirty="0" smtClean="0"/>
          </a:p>
          <a:p>
            <a:r>
              <a:rPr lang="nl-NL" baseline="0" dirty="0" smtClean="0"/>
              <a:t>SharePoint </a:t>
            </a:r>
            <a:r>
              <a:rPr lang="nl-NL" baseline="0" dirty="0" err="1" smtClean="0"/>
              <a:t>Admin</a:t>
            </a:r>
            <a:r>
              <a:rPr lang="nl-NL" baseline="0" dirty="0" smtClean="0"/>
              <a:t> Center -&gt; Site </a:t>
            </a:r>
            <a:r>
              <a:rPr lang="nl-NL" baseline="0" dirty="0" err="1" smtClean="0"/>
              <a:t>Collections</a:t>
            </a:r>
            <a:r>
              <a:rPr lang="nl-NL" baseline="0" dirty="0" smtClean="0"/>
              <a:t> -&gt; </a:t>
            </a:r>
            <a:r>
              <a:rPr lang="nl-NL" baseline="0" dirty="0" err="1" smtClean="0"/>
              <a:t>Sharing</a:t>
            </a:r>
            <a:endParaRPr lang="nl-NL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E2C7-0C44-4E44-BBFE-80AB30D136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05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Default error </a:t>
            </a:r>
            <a:r>
              <a:rPr lang="nl-NL" dirty="0" err="1" smtClean="0"/>
              <a:t>message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trying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share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E2C7-0C44-4E44-BBFE-80AB30D136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85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Once</a:t>
            </a:r>
            <a:r>
              <a:rPr lang="nl-NL" dirty="0" smtClean="0"/>
              <a:t> </a:t>
            </a:r>
            <a:r>
              <a:rPr lang="nl-NL" dirty="0" err="1" smtClean="0"/>
              <a:t>you’ve</a:t>
            </a:r>
            <a:r>
              <a:rPr lang="nl-NL" dirty="0" smtClean="0"/>
              <a:t> </a:t>
            </a:r>
            <a:r>
              <a:rPr lang="nl-NL" dirty="0" err="1" smtClean="0"/>
              <a:t>properly</a:t>
            </a:r>
            <a:r>
              <a:rPr lang="nl-NL" dirty="0" smtClean="0"/>
              <a:t> </a:t>
            </a:r>
            <a:r>
              <a:rPr lang="nl-NL" dirty="0" err="1" smtClean="0"/>
              <a:t>configured</a:t>
            </a:r>
            <a:r>
              <a:rPr lang="nl-NL" dirty="0" smtClean="0"/>
              <a:t> </a:t>
            </a:r>
            <a:r>
              <a:rPr lang="nl-NL" dirty="0" err="1" smtClean="0"/>
              <a:t>external</a:t>
            </a:r>
            <a:r>
              <a:rPr lang="nl-NL" dirty="0" smtClean="0"/>
              <a:t>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E2C7-0C44-4E44-BBFE-80AB30D136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2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Message </a:t>
            </a:r>
            <a:r>
              <a:rPr lang="nl-NL" dirty="0" err="1" smtClean="0"/>
              <a:t>received</a:t>
            </a:r>
            <a:r>
              <a:rPr lang="nl-NL" dirty="0" smtClean="0"/>
              <a:t>.</a:t>
            </a:r>
          </a:p>
          <a:p>
            <a:r>
              <a:rPr lang="nl-NL" dirty="0" err="1" smtClean="0"/>
              <a:t>While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mentions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logging</a:t>
            </a:r>
            <a:r>
              <a:rPr lang="nl-NL" baseline="0" dirty="0" smtClean="0"/>
              <a:t> in,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provides</a:t>
            </a:r>
            <a:r>
              <a:rPr lang="nl-NL" baseline="0" dirty="0" smtClean="0"/>
              <a:t> a DIFFERENT link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is NOT </a:t>
            </a:r>
            <a:r>
              <a:rPr lang="nl-NL" baseline="0" dirty="0" err="1" smtClean="0"/>
              <a:t>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E2C7-0C44-4E44-BBFE-80AB30D136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03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views you can use filters and styles to show in different ways the information available in your lists and libraries. The truth is, there’s always a view activated in your list or library. The automatic standard view selected is normally "all items". This type of view is the basic display you are probably already familiar with. </a:t>
            </a:r>
          </a:p>
          <a:p>
            <a:r>
              <a:rPr lang="nl-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 </a:t>
            </a:r>
            <a:r>
              <a:rPr lang="nl-N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</a:t>
            </a:r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 view </a:t>
            </a:r>
            <a:r>
              <a:rPr lang="nl-N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removes</a:t>
            </a:r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folders </a:t>
            </a:r>
            <a:r>
              <a:rPr lang="nl-N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</a:t>
            </a:r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displays </a:t>
            </a:r>
            <a:r>
              <a:rPr lang="nl-N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 </a:t>
            </a:r>
            <a:r>
              <a:rPr lang="nl-N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</a:t>
            </a:r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E2C7-0C44-4E44-BBFE-80AB30D136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0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 smtClean="0"/>
              <a:t>MetaData</a:t>
            </a:r>
            <a:r>
              <a:rPr lang="nl-NL" dirty="0" smtClean="0"/>
              <a:t> is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data that describes and gives information about other data.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Taxonomy</a:t>
            </a:r>
            <a:r>
              <a:rPr lang="nl-N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en-US" dirty="0" smtClean="0">
                <a:effectLst/>
              </a:rPr>
              <a:t>the practice and science of classification of things or concepts, including the principles that underlie such classification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>
                <a:effectLst/>
              </a:rPr>
              <a:t>Site </a:t>
            </a:r>
            <a:r>
              <a:rPr lang="nl-NL" dirty="0" err="1" smtClean="0">
                <a:effectLst/>
              </a:rPr>
              <a:t>Colums</a:t>
            </a:r>
            <a:r>
              <a:rPr lang="nl-NL" dirty="0" smtClean="0">
                <a:effectLst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reusable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definition, or template, that you can assign to multiple lists across multiple SharePoint sites.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 columns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useful if your organization wants to establish some consistent settings across lists and libraries.</a:t>
            </a:r>
            <a:r>
              <a:rPr lang="nl-NL" baseline="0" dirty="0" smtClean="0">
                <a:effectLst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>
                <a:effectLst/>
              </a:rPr>
              <a:t>Content Type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reusable collection of metadata (columns), workflow, behavior, and other settings for a category of items or documents in a Microsoft SharePoint Foundation 2010 list or document library.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types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enable you to manage the settings for a category of information in a centralized, reusable way</a:t>
            </a:r>
            <a:endParaRPr lang="en-US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E2C7-0C44-4E44-BBFE-80AB30D136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Show </a:t>
            </a:r>
            <a:r>
              <a:rPr lang="nl-NL" dirty="0" err="1" smtClean="0"/>
              <a:t>MetaData</a:t>
            </a:r>
            <a:r>
              <a:rPr lang="nl-NL" baseline="0" dirty="0" smtClean="0"/>
              <a:t> in Store Manager</a:t>
            </a:r>
          </a:p>
          <a:p>
            <a:r>
              <a:rPr lang="nl-NL" baseline="0" dirty="0" smtClean="0"/>
              <a:t>Show Site Columns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Managed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MetaData</a:t>
            </a:r>
            <a:endParaRPr lang="nl-NL" baseline="0" dirty="0" smtClean="0"/>
          </a:p>
          <a:p>
            <a:r>
              <a:rPr lang="nl-NL" baseline="0" dirty="0" smtClean="0"/>
              <a:t>Show Content Type - PSP</a:t>
            </a:r>
          </a:p>
          <a:p>
            <a:r>
              <a:rPr lang="nl-NL" baseline="0" dirty="0" err="1" smtClean="0"/>
              <a:t>Enable</a:t>
            </a:r>
            <a:r>
              <a:rPr lang="nl-NL" baseline="0" dirty="0" smtClean="0"/>
              <a:t> Content Type on Library;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E2C7-0C44-4E44-BBFE-80AB30D136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74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Document </a:t>
            </a:r>
            <a:r>
              <a:rPr lang="nl-NL" dirty="0" err="1" smtClean="0"/>
              <a:t>ID’s</a:t>
            </a:r>
            <a:r>
              <a:rPr lang="nl-NL" dirty="0" smtClean="0"/>
              <a:t> </a:t>
            </a:r>
            <a:r>
              <a:rPr lang="nl-NL" dirty="0" err="1" smtClean="0"/>
              <a:t>provide</a:t>
            </a:r>
            <a:r>
              <a:rPr lang="nl-NL" dirty="0" smtClean="0"/>
              <a:t> a single </a:t>
            </a:r>
            <a:r>
              <a:rPr lang="nl-NL" dirty="0" err="1" smtClean="0"/>
              <a:t>unique</a:t>
            </a:r>
            <a:r>
              <a:rPr lang="nl-NL" dirty="0" smtClean="0"/>
              <a:t> ID </a:t>
            </a:r>
            <a:r>
              <a:rPr lang="nl-NL" dirty="0" err="1" smtClean="0"/>
              <a:t>for</a:t>
            </a:r>
            <a:r>
              <a:rPr lang="nl-NL" dirty="0" smtClean="0"/>
              <a:t> a file, </a:t>
            </a:r>
            <a:r>
              <a:rPr lang="nl-NL" dirty="0" err="1" smtClean="0"/>
              <a:t>which</a:t>
            </a:r>
            <a:r>
              <a:rPr lang="nl-NL" dirty="0" smtClean="0"/>
              <a:t> means </a:t>
            </a:r>
            <a:r>
              <a:rPr lang="nl-NL" dirty="0" err="1" smtClean="0"/>
              <a:t>that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locate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file no matter </a:t>
            </a:r>
            <a:r>
              <a:rPr lang="nl-NL" baseline="0" dirty="0" err="1" smtClean="0"/>
              <a:t>where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it’s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stored</a:t>
            </a:r>
            <a:r>
              <a:rPr lang="nl-NL" baseline="0" dirty="0" smtClean="0"/>
              <a:t>.</a:t>
            </a:r>
          </a:p>
          <a:p>
            <a:r>
              <a:rPr lang="nl-NL" baseline="0" dirty="0" err="1" smtClean="0"/>
              <a:t>This</a:t>
            </a:r>
            <a:r>
              <a:rPr lang="nl-NL" baseline="0" dirty="0" smtClean="0"/>
              <a:t> feature is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enabled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default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needs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enabled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Site Collection Administrator [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take up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24h] </a:t>
            </a:r>
          </a:p>
          <a:p>
            <a:r>
              <a:rPr lang="nl-NL" baseline="0" dirty="0" smtClean="0"/>
              <a:t>=========================</a:t>
            </a:r>
          </a:p>
          <a:p>
            <a:r>
              <a:rPr lang="nl-NL" baseline="0" dirty="0" smtClean="0"/>
              <a:t>Show PSP Document Ids – MEOS </a:t>
            </a:r>
            <a:r>
              <a:rPr lang="nl-NL" baseline="0" dirty="0" err="1" smtClean="0"/>
              <a:t>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E2C7-0C44-4E44-BBFE-80AB30D136E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09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requires</a:t>
            </a:r>
            <a:r>
              <a:rPr lang="nl-NL" dirty="0" smtClean="0"/>
              <a:t> a Site feature – Content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Organizer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E2C7-0C44-4E44-BBFE-80AB30D136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5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requires</a:t>
            </a:r>
            <a:r>
              <a:rPr lang="nl-NL" baseline="0" dirty="0" smtClean="0"/>
              <a:t> a Site Feature – </a:t>
            </a:r>
            <a:r>
              <a:rPr lang="nl-NL" baseline="0" dirty="0" err="1" smtClean="0"/>
              <a:t>MetaData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navigation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E2C7-0C44-4E44-BBFE-80AB30D136E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8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 a traditional on-</a:t>
            </a:r>
            <a:r>
              <a:rPr lang="nl-NL" dirty="0" err="1" smtClean="0"/>
              <a:t>premise</a:t>
            </a:r>
            <a:r>
              <a:rPr lang="nl-NL" dirty="0" smtClean="0"/>
              <a:t> solution, </a:t>
            </a:r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baseline="0" dirty="0" smtClean="0"/>
              <a:t> environment </a:t>
            </a:r>
            <a:r>
              <a:rPr lang="nl-NL" baseline="0" dirty="0" err="1" smtClean="0"/>
              <a:t>hierarchy</a:t>
            </a:r>
            <a:r>
              <a:rPr lang="nl-NL" baseline="0" dirty="0" smtClean="0"/>
              <a:t> looks like.</a:t>
            </a:r>
          </a:p>
          <a:p>
            <a:r>
              <a:rPr lang="nl-NL" baseline="0" dirty="0" smtClean="0"/>
              <a:t>SharePoint has 3 levels of Administrators:</a:t>
            </a:r>
          </a:p>
          <a:p>
            <a:pPr marL="228600" indent="-228600">
              <a:buFont typeface="+mj-lt"/>
              <a:buAutoNum type="arabicPeriod"/>
            </a:pPr>
            <a:r>
              <a:rPr lang="nl-NL" baseline="0" dirty="0" smtClean="0"/>
              <a:t>Farm </a:t>
            </a:r>
            <a:r>
              <a:rPr lang="nl-NL" baseline="0" dirty="0" err="1" smtClean="0"/>
              <a:t>Admins</a:t>
            </a:r>
            <a:r>
              <a:rPr lang="nl-NL" baseline="0" dirty="0" smtClean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nl-NL" baseline="0" dirty="0" smtClean="0"/>
              <a:t>Site Collection </a:t>
            </a:r>
            <a:r>
              <a:rPr lang="nl-NL" baseline="0" dirty="0" err="1" smtClean="0"/>
              <a:t>Admins</a:t>
            </a:r>
            <a:endParaRPr lang="nl-NL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nl-NL" baseline="0" dirty="0" smtClean="0"/>
              <a:t>Site </a:t>
            </a:r>
            <a:r>
              <a:rPr lang="nl-NL" baseline="0" dirty="0" err="1" smtClean="0"/>
              <a:t>Admins</a:t>
            </a:r>
            <a:endParaRPr lang="nl-NL" baseline="0" dirty="0" smtClean="0"/>
          </a:p>
          <a:p>
            <a:pPr marL="228600" indent="-228600">
              <a:buFont typeface="+mj-lt"/>
              <a:buAutoNum type="arabicPeriod"/>
            </a:pPr>
            <a:endParaRPr lang="nl-NL" baseline="0" dirty="0" smtClean="0"/>
          </a:p>
          <a:p>
            <a:pPr rtl="0"/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 Collection Administrator/</a:t>
            </a:r>
            <a:r>
              <a:rPr lang="en-US" sz="1200" b="1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Sharepoint</a:t>
            </a:r>
            <a:r>
              <a:rPr lang="en-US" sz="1200" b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Administrator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Administrator permission to the entire Site Collection</a:t>
            </a:r>
            <a:b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 Owner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Subsite administrator</a:t>
            </a:r>
          </a:p>
          <a:p>
            <a:pPr marL="0" indent="0">
              <a:buFont typeface="+mj-lt"/>
              <a:buNone/>
            </a:pPr>
            <a:endParaRPr lang="nl-NL" baseline="0" dirty="0" smtClean="0"/>
          </a:p>
          <a:p>
            <a:pPr marL="228600" indent="-228600">
              <a:buFont typeface="+mj-lt"/>
              <a:buAutoNum type="arabicPeriod"/>
            </a:pPr>
            <a:endParaRPr lang="nl-NL" baseline="0" dirty="0" smtClean="0"/>
          </a:p>
          <a:p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decide</a:t>
            </a:r>
            <a:r>
              <a:rPr lang="nl-NL" baseline="0" dirty="0" smtClean="0"/>
              <a:t> on Farm level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services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make </a:t>
            </a:r>
            <a:r>
              <a:rPr lang="nl-NL" baseline="0" dirty="0" err="1" smtClean="0"/>
              <a:t>available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Collection,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in turn </a:t>
            </a:r>
            <a:r>
              <a:rPr lang="nl-NL" baseline="0" dirty="0" err="1" smtClean="0"/>
              <a:t>decides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those</a:t>
            </a:r>
            <a:r>
              <a:rPr lang="nl-NL" baseline="0" dirty="0" smtClean="0"/>
              <a:t> options </a:t>
            </a:r>
            <a:r>
              <a:rPr lang="nl-NL" baseline="0" dirty="0" err="1" smtClean="0"/>
              <a:t>it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makes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available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Site </a:t>
            </a:r>
            <a:r>
              <a:rPr lang="nl-NL" baseline="0" dirty="0" err="1" smtClean="0"/>
              <a:t>Admin</a:t>
            </a:r>
            <a:r>
              <a:rPr lang="nl-NL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E2C7-0C44-4E44-BBFE-80AB30D136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3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Use</a:t>
            </a:r>
            <a:r>
              <a:rPr lang="nl-NL" baseline="0" dirty="0" smtClean="0"/>
              <a:t> of SharePoint designer </a:t>
            </a:r>
            <a:r>
              <a:rPr lang="nl-NL" baseline="0" dirty="0" err="1" smtClean="0"/>
              <a:t>requires</a:t>
            </a:r>
            <a:r>
              <a:rPr lang="nl-NL" baseline="0" dirty="0" smtClean="0"/>
              <a:t> a tenant </a:t>
            </a:r>
            <a:r>
              <a:rPr lang="nl-NL" baseline="0" dirty="0" err="1" smtClean="0"/>
              <a:t>wide</a:t>
            </a:r>
            <a:r>
              <a:rPr lang="nl-NL" baseline="0" dirty="0" smtClean="0"/>
              <a:t> setting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configured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followed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24 </a:t>
            </a:r>
            <a:r>
              <a:rPr lang="nl-NL" baseline="0" dirty="0" err="1" smtClean="0"/>
              <a:t>hours</a:t>
            </a:r>
            <a:r>
              <a:rPr lang="nl-NL" baseline="0" dirty="0" smtClean="0"/>
              <a:t> of time </a:t>
            </a:r>
            <a:r>
              <a:rPr lang="nl-NL" baseline="0" dirty="0" err="1" smtClean="0"/>
              <a:t>waiting</a:t>
            </a:r>
            <a:r>
              <a:rPr lang="nl-NL" baseline="0" dirty="0" smtClean="0"/>
              <a:t>.</a:t>
            </a:r>
          </a:p>
          <a:p>
            <a:endParaRPr lang="nl-NL" baseline="0" dirty="0" smtClean="0"/>
          </a:p>
          <a:p>
            <a:r>
              <a:rPr lang="nl-NL" baseline="0" dirty="0" err="1" smtClean="0"/>
              <a:t>PowerShell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automation</a:t>
            </a:r>
            <a:r>
              <a:rPr lang="nl-NL" baseline="0" dirty="0" smtClean="0"/>
              <a:t> of termstore </a:t>
            </a:r>
            <a:r>
              <a:rPr lang="nl-NL" baseline="0" dirty="0" err="1" smtClean="0"/>
              <a:t>settings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configurations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etc</a:t>
            </a:r>
            <a:r>
              <a:rPr lang="nl-NL" baseline="0" dirty="0" smtClean="0"/>
              <a:t> is </a:t>
            </a:r>
            <a:r>
              <a:rPr lang="nl-NL" baseline="0" dirty="0" err="1" smtClean="0"/>
              <a:t>possible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however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this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requires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aditional</a:t>
            </a:r>
            <a:r>
              <a:rPr lang="nl-NL" baseline="0" dirty="0" smtClean="0"/>
              <a:t> SharePoint Online Management Shell</a:t>
            </a:r>
            <a:br>
              <a:rPr lang="nl-NL" baseline="0" dirty="0" smtClean="0"/>
            </a:br>
            <a:r>
              <a:rPr lang="nl-NL" baseline="0" dirty="0" smtClean="0"/>
              <a:t>https://technet.microsoft.com/en-us/library/fp161372.aspx</a:t>
            </a:r>
          </a:p>
          <a:p>
            <a:endParaRPr lang="nl-NL" baseline="0" dirty="0" smtClean="0"/>
          </a:p>
          <a:p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search portal </a:t>
            </a:r>
            <a:r>
              <a:rPr lang="nl-NL" baseline="0" dirty="0" err="1" smtClean="0"/>
              <a:t>which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searches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through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every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collection</a:t>
            </a:r>
            <a:r>
              <a:rPr lang="nl-NL" baseline="0" dirty="0" smtClean="0"/>
              <a:t>/</a:t>
            </a:r>
            <a:r>
              <a:rPr lang="nl-NL" baseline="0" dirty="0" err="1" smtClean="0"/>
              <a:t>subsite</a:t>
            </a:r>
            <a:r>
              <a:rPr lang="nl-NL" baseline="0" dirty="0" smtClean="0"/>
              <a:t> in order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provide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best details:</a:t>
            </a:r>
          </a:p>
          <a:p>
            <a:r>
              <a:rPr lang="nl-NL" baseline="0" dirty="0" smtClean="0"/>
              <a:t>https://&lt;tenantname&gt;.sharepoint.com/search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E2C7-0C44-4E44-BBFE-80AB30D136E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8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 Office 365 ,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basically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only</a:t>
            </a:r>
            <a:r>
              <a:rPr lang="nl-NL" baseline="0" dirty="0" smtClean="0"/>
              <a:t> have access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bottom</a:t>
            </a:r>
            <a:r>
              <a:rPr lang="nl-NL" baseline="0" dirty="0" smtClean="0"/>
              <a:t> part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hierarchy</a:t>
            </a:r>
            <a:r>
              <a:rPr lang="nl-NL" baseline="0" dirty="0" smtClean="0"/>
              <a:t>.</a:t>
            </a:r>
          </a:p>
          <a:p>
            <a:r>
              <a:rPr lang="nl-NL" baseline="0" dirty="0" smtClean="0"/>
              <a:t>Site Collection </a:t>
            </a:r>
            <a:r>
              <a:rPr lang="nl-NL" baseline="0" dirty="0" err="1" smtClean="0"/>
              <a:t>admin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access </a:t>
            </a:r>
            <a:r>
              <a:rPr lang="nl-NL" baseline="0" dirty="0" err="1" smtClean="0"/>
              <a:t>through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Tenant </a:t>
            </a:r>
            <a:r>
              <a:rPr lang="nl-NL" baseline="0" dirty="0" err="1" smtClean="0"/>
              <a:t>Sharepoint</a:t>
            </a:r>
            <a:r>
              <a:rPr lang="nl-NL" baseline="0" dirty="0" smtClean="0"/>
              <a:t> Administrator Center, </a:t>
            </a:r>
            <a:r>
              <a:rPr lang="nl-NL" baseline="0" dirty="0" err="1" smtClean="0"/>
              <a:t>while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being</a:t>
            </a:r>
            <a:r>
              <a:rPr lang="nl-NL" baseline="0" dirty="0" smtClean="0"/>
              <a:t> a Site Administrator </a:t>
            </a:r>
            <a:r>
              <a:rPr lang="nl-NL" baseline="0" dirty="0" err="1" smtClean="0"/>
              <a:t>allows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extra </a:t>
            </a:r>
            <a:r>
              <a:rPr lang="nl-NL" baseline="0" dirty="0" err="1" smtClean="0"/>
              <a:t>functionality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under</a:t>
            </a:r>
            <a:r>
              <a:rPr lang="nl-NL" baseline="0" dirty="0" smtClean="0"/>
              <a:t> Site </a:t>
            </a:r>
            <a:r>
              <a:rPr lang="nl-NL" baseline="0" dirty="0" err="1" smtClean="0"/>
              <a:t>Settings</a:t>
            </a:r>
            <a:r>
              <a:rPr lang="nl-NL" baseline="0" dirty="0" smtClean="0"/>
              <a:t>.</a:t>
            </a:r>
            <a:endParaRPr lang="nl-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E2C7-0C44-4E44-BBFE-80AB30D136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9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 smtClean="0"/>
              <a:t>==============================</a:t>
            </a:r>
          </a:p>
          <a:p>
            <a:r>
              <a:rPr lang="nl-NL" baseline="0" dirty="0" smtClean="0"/>
              <a:t>*** [Show O365 portal] ***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SharePoint </a:t>
            </a:r>
            <a:r>
              <a:rPr lang="nl-NL" baseline="0" dirty="0" err="1" smtClean="0"/>
              <a:t>Admin</a:t>
            </a:r>
            <a:r>
              <a:rPr lang="nl-NL" baseline="0" dirty="0" smtClean="0"/>
              <a:t> Center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SharePoint Site </a:t>
            </a:r>
            <a:r>
              <a:rPr lang="nl-NL" baseline="0" dirty="0" err="1" smtClean="0"/>
              <a:t>Admin</a:t>
            </a:r>
            <a:r>
              <a:rPr lang="nl-NL" baseline="0" dirty="0" smtClean="0"/>
              <a:t> – Site </a:t>
            </a:r>
            <a:r>
              <a:rPr lang="nl-NL" baseline="0" dirty="0" err="1" smtClean="0"/>
              <a:t>Settings</a:t>
            </a:r>
            <a:endParaRPr lang="nl-N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SharePoint User – Site </a:t>
            </a:r>
            <a:r>
              <a:rPr lang="nl-NL" baseline="0" dirty="0" err="1" smtClean="0"/>
              <a:t>Settings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E2C7-0C44-4E44-BBFE-80AB30D136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1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 smtClean="0"/>
              <a:t>The 2 </a:t>
            </a:r>
            <a:r>
              <a:rPr lang="nl-NL" baseline="0" dirty="0" err="1" smtClean="0"/>
              <a:t>possible</a:t>
            </a:r>
            <a:r>
              <a:rPr lang="nl-NL" baseline="0" dirty="0" smtClean="0"/>
              <a:t> kinds of “storage” </a:t>
            </a:r>
            <a:r>
              <a:rPr lang="nl-NL" baseline="0" dirty="0" err="1" smtClean="0"/>
              <a:t>within</a:t>
            </a:r>
            <a:r>
              <a:rPr lang="nl-NL" baseline="0" dirty="0" smtClean="0"/>
              <a:t> SharePoint are List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Library, </a:t>
            </a:r>
            <a:r>
              <a:rPr lang="nl-NL" baseline="0" dirty="0" err="1" smtClean="0"/>
              <a:t>where</a:t>
            </a:r>
            <a:r>
              <a:rPr lang="nl-NL" baseline="0" dirty="0" smtClean="0"/>
              <a:t> a List </a:t>
            </a:r>
            <a:r>
              <a:rPr lang="nl-NL" baseline="0" dirty="0" err="1" smtClean="0"/>
              <a:t>would</a:t>
            </a:r>
            <a:r>
              <a:rPr lang="nl-NL" baseline="0" dirty="0" smtClean="0"/>
              <a:t> act </a:t>
            </a:r>
            <a:r>
              <a:rPr lang="nl-NL" baseline="0" dirty="0" err="1" smtClean="0"/>
              <a:t>similar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</a:t>
            </a:r>
            <a:r>
              <a:rPr lang="nl-NL" baseline="0" dirty="0" smtClean="0"/>
              <a:t> Excel Sheet, </a:t>
            </a:r>
            <a:r>
              <a:rPr lang="nl-NL" baseline="0" dirty="0" err="1" smtClean="0"/>
              <a:t>while</a:t>
            </a:r>
            <a:r>
              <a:rPr lang="nl-NL" baseline="0" dirty="0" smtClean="0"/>
              <a:t> a Library acts </a:t>
            </a:r>
            <a:r>
              <a:rPr lang="nl-NL" baseline="0" dirty="0" err="1" smtClean="0"/>
              <a:t>similar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a File Manager.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E2C7-0C44-4E44-BBFE-80AB30D136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56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Show My</a:t>
            </a:r>
            <a:r>
              <a:rPr lang="nl-NL" baseline="0" dirty="0" smtClean="0"/>
              <a:t> List/My Library</a:t>
            </a:r>
          </a:p>
          <a:p>
            <a:r>
              <a:rPr lang="nl-NL" baseline="0" dirty="0" smtClean="0"/>
              <a:t>Show Views, Tabs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E2C7-0C44-4E44-BBFE-80AB30D136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77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SharePoint</a:t>
            </a:r>
            <a:r>
              <a:rPr lang="nl-NL" baseline="0" dirty="0" smtClean="0"/>
              <a:t> has 3 type of “out of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box” levels of </a:t>
            </a:r>
            <a:r>
              <a:rPr lang="nl-NL" baseline="0" dirty="0" err="1" smtClean="0"/>
              <a:t>permission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groups</a:t>
            </a:r>
            <a:r>
              <a:rPr lang="nl-NL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err="1" smtClean="0"/>
              <a:t>Owner</a:t>
            </a:r>
            <a:r>
              <a:rPr lang="nl-NL" baseline="0" dirty="0" smtClean="0"/>
              <a:t> – Full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Member – Mixed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Visitor – Read </a:t>
            </a:r>
            <a:r>
              <a:rPr lang="nl-NL" baseline="0" dirty="0" err="1" smtClean="0"/>
              <a:t>Only</a:t>
            </a:r>
            <a:endParaRPr lang="nl-NL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own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permission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groups</a:t>
            </a:r>
            <a:r>
              <a:rPr lang="nl-NL" baseline="0" dirty="0" smtClean="0"/>
              <a:t> as per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requirements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define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required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permissions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each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E2C7-0C44-4E44-BBFE-80AB30D136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3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Permissions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given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</a:t>
            </a:r>
            <a:r>
              <a:rPr lang="nl-NL" dirty="0" err="1" smtClean="0"/>
              <a:t>Permission</a:t>
            </a:r>
            <a:r>
              <a:rPr lang="nl-NL" baseline="0" dirty="0" smtClean="0"/>
              <a:t> Levels</a:t>
            </a:r>
          </a:p>
          <a:p>
            <a:r>
              <a:rPr lang="nl-NL" baseline="0" dirty="0" err="1" smtClean="0"/>
              <a:t>There</a:t>
            </a:r>
            <a:r>
              <a:rPr lang="nl-NL" baseline="0" dirty="0" smtClean="0"/>
              <a:t> are 3 levels.</a:t>
            </a:r>
          </a:p>
          <a:p>
            <a:endParaRPr lang="nl-NL" baseline="0" dirty="0" smtClean="0"/>
          </a:p>
          <a:p>
            <a:r>
              <a:rPr lang="nl-NL" baseline="0" dirty="0" err="1" smtClean="0"/>
              <a:t>Looking</a:t>
            </a:r>
            <a:r>
              <a:rPr lang="nl-NL" baseline="0" dirty="0" smtClean="0"/>
              <a:t> back at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default </a:t>
            </a:r>
            <a:r>
              <a:rPr lang="nl-NL" baseline="0" dirty="0" err="1" smtClean="0"/>
              <a:t>groups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Owner</a:t>
            </a:r>
            <a:r>
              <a:rPr lang="nl-NL" baseline="0" dirty="0" smtClean="0"/>
              <a:t> has </a:t>
            </a:r>
            <a:r>
              <a:rPr lang="nl-NL" baseline="0" dirty="0" err="1" smtClean="0"/>
              <a:t>all</a:t>
            </a:r>
            <a:r>
              <a:rPr lang="nl-NL" baseline="0" dirty="0" smtClean="0"/>
              <a:t> 33 </a:t>
            </a:r>
            <a:r>
              <a:rPr lang="nl-NL" baseline="0" dirty="0" err="1" smtClean="0"/>
              <a:t>permissions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defined</a:t>
            </a:r>
            <a:r>
              <a:rPr lang="nl-NL" baseline="0" dirty="0" smtClean="0"/>
              <a:t>.</a:t>
            </a:r>
          </a:p>
          <a:p>
            <a:endParaRPr lang="nl-NL" baseline="0" dirty="0" smtClean="0"/>
          </a:p>
          <a:p>
            <a:r>
              <a:rPr lang="nl-NL" baseline="0" dirty="0" err="1" smtClean="0"/>
              <a:t>By</a:t>
            </a:r>
            <a:r>
              <a:rPr lang="nl-NL" baseline="0" dirty="0" smtClean="0"/>
              <a:t> default SharePoint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inheritance</a:t>
            </a:r>
            <a:r>
              <a:rPr lang="nl-NL" baseline="0" dirty="0" smtClean="0"/>
              <a:t> on </a:t>
            </a:r>
            <a:r>
              <a:rPr lang="nl-NL" baseline="0" dirty="0" err="1" smtClean="0"/>
              <a:t>permission</a:t>
            </a:r>
            <a:r>
              <a:rPr lang="nl-NL" baseline="0" dirty="0" smtClean="0"/>
              <a:t> levels as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 are </a:t>
            </a:r>
            <a:r>
              <a:rPr lang="nl-NL" baseline="0" dirty="0" err="1" smtClean="0"/>
              <a:t>used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on a file level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E2C7-0C44-4E44-BBFE-80AB30D136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62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Creating</a:t>
            </a:r>
            <a:r>
              <a:rPr lang="nl-NL" dirty="0" smtClean="0"/>
              <a:t> Apps – Users?</a:t>
            </a:r>
          </a:p>
          <a:p>
            <a:r>
              <a:rPr lang="nl-NL" dirty="0" err="1" smtClean="0"/>
              <a:t>Creating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Subsites</a:t>
            </a:r>
            <a:r>
              <a:rPr lang="nl-NL" baseline="0" dirty="0" smtClean="0"/>
              <a:t> – Site </a:t>
            </a:r>
            <a:r>
              <a:rPr lang="nl-NL" baseline="0" dirty="0" err="1" smtClean="0"/>
              <a:t>Admins</a:t>
            </a:r>
            <a:endParaRPr lang="nl-NL" baseline="0" dirty="0" smtClean="0"/>
          </a:p>
          <a:p>
            <a:r>
              <a:rPr lang="nl-NL" baseline="0" dirty="0" err="1" smtClean="0"/>
              <a:t>Creating</a:t>
            </a:r>
            <a:r>
              <a:rPr lang="nl-NL" baseline="0" dirty="0" smtClean="0"/>
              <a:t> Site </a:t>
            </a:r>
            <a:r>
              <a:rPr lang="nl-NL" baseline="0" dirty="0" err="1" smtClean="0"/>
              <a:t>Collections</a:t>
            </a:r>
            <a:r>
              <a:rPr lang="nl-NL" baseline="0" dirty="0" smtClean="0"/>
              <a:t> – Site Collection </a:t>
            </a:r>
            <a:r>
              <a:rPr lang="nl-NL" baseline="0" dirty="0" err="1" smtClean="0"/>
              <a:t>Admins</a:t>
            </a:r>
            <a:endParaRPr lang="nl-NL" baseline="0" dirty="0" smtClean="0"/>
          </a:p>
          <a:p>
            <a:r>
              <a:rPr lang="nl-NL" dirty="0" smtClean="0"/>
              <a:t>============================</a:t>
            </a:r>
          </a:p>
          <a:p>
            <a:endParaRPr lang="nl-NL" dirty="0" smtClean="0"/>
          </a:p>
          <a:p>
            <a:r>
              <a:rPr lang="nl-NL" dirty="0" smtClean="0"/>
              <a:t>Import Excel -&gt; List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 App -&gt; Imported Datasheet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sure to add the site as Trusted Site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7E2C7-0C44-4E44-BBFE-80AB30D136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8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SharePoint </a:t>
            </a:r>
            <a:r>
              <a:rPr lang="nl-NL" dirty="0" err="1" smtClean="0"/>
              <a:t>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Robert Prüst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7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Apps</a:t>
            </a:r>
          </a:p>
          <a:p>
            <a:r>
              <a:rPr lang="nl-NL" dirty="0" err="1" smtClean="0"/>
              <a:t>Subsites</a:t>
            </a:r>
            <a:endParaRPr lang="nl-NL" dirty="0" smtClean="0"/>
          </a:p>
          <a:p>
            <a:r>
              <a:rPr lang="nl-NL" dirty="0" smtClean="0"/>
              <a:t>Site </a:t>
            </a:r>
            <a:r>
              <a:rPr lang="nl-NL" dirty="0" err="1" smtClean="0"/>
              <a:t>Collections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21910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SharePoint in Depth – 1</a:t>
            </a:r>
            <a:br>
              <a:rPr lang="nl-NL" dirty="0" smtClean="0"/>
            </a:br>
            <a:r>
              <a:rPr lang="nl-NL" dirty="0" smtClean="0"/>
              <a:t>Common </a:t>
            </a:r>
            <a:r>
              <a:rPr lang="nl-NL" dirty="0" err="1" smtClean="0"/>
              <a:t>usage</a:t>
            </a:r>
            <a:r>
              <a:rPr lang="nl-NL" dirty="0" smtClean="0"/>
              <a:t> </a:t>
            </a:r>
            <a:r>
              <a:rPr lang="nl-NL" dirty="0" err="1" smtClean="0"/>
              <a:t>settings</a:t>
            </a:r>
            <a:r>
              <a:rPr lang="nl-NL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Sharing</a:t>
            </a:r>
            <a:endParaRPr lang="nl-NL" dirty="0" smtClean="0"/>
          </a:p>
          <a:p>
            <a:r>
              <a:rPr lang="nl-NL" dirty="0" smtClean="0"/>
              <a:t>Views</a:t>
            </a:r>
          </a:p>
          <a:p>
            <a:r>
              <a:rPr lang="nl-NL" dirty="0" smtClean="0"/>
              <a:t>List/Library </a:t>
            </a:r>
            <a:r>
              <a:rPr lang="nl-NL" dirty="0" err="1" smtClean="0"/>
              <a:t>Settings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17277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Sharing</a:t>
            </a:r>
            <a:r>
              <a:rPr lang="nl-NL" dirty="0" smtClean="0"/>
              <a:t> default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6567" y="1970088"/>
            <a:ext cx="639569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7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Sharing</a:t>
            </a:r>
            <a:r>
              <a:rPr lang="nl-NL" dirty="0" smtClean="0"/>
              <a:t> </a:t>
            </a:r>
            <a:r>
              <a:rPr lang="nl-NL" dirty="0" err="1" smtClean="0"/>
              <a:t>Enabled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5633" y="1881187"/>
            <a:ext cx="6717558" cy="475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0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Shared File </a:t>
            </a:r>
            <a:r>
              <a:rPr lang="nl-NL" dirty="0" err="1" smtClean="0"/>
              <a:t>received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6811" y="1596513"/>
            <a:ext cx="56552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94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Use</a:t>
            </a:r>
            <a:r>
              <a:rPr lang="nl-NL" dirty="0" smtClean="0"/>
              <a:t> Filters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Styles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display </a:t>
            </a:r>
            <a:r>
              <a:rPr lang="nl-NL" dirty="0" err="1" smtClean="0"/>
              <a:t>the</a:t>
            </a:r>
            <a:r>
              <a:rPr lang="nl-NL" dirty="0" smtClean="0"/>
              <a:t> information </a:t>
            </a:r>
            <a:r>
              <a:rPr lang="nl-NL" dirty="0" err="1" smtClean="0"/>
              <a:t>available</a:t>
            </a:r>
            <a:r>
              <a:rPr lang="nl-NL" dirty="0" smtClean="0"/>
              <a:t> in </a:t>
            </a:r>
            <a:r>
              <a:rPr lang="nl-NL" dirty="0" err="1" smtClean="0"/>
              <a:t>Lists</a:t>
            </a:r>
            <a:r>
              <a:rPr lang="nl-NL" dirty="0" smtClean="0"/>
              <a:t> &amp;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 – 4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19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List &amp; Library </a:t>
            </a:r>
            <a:r>
              <a:rPr lang="nl-NL" dirty="0" err="1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Versioning</a:t>
            </a:r>
            <a:endParaRPr lang="nl-NL" dirty="0" smtClean="0"/>
          </a:p>
          <a:p>
            <a:r>
              <a:rPr lang="nl-NL" dirty="0" smtClean="0"/>
              <a:t>Default Column </a:t>
            </a:r>
            <a:r>
              <a:rPr lang="nl-NL" dirty="0" err="1" smtClean="0"/>
              <a:t>values</a:t>
            </a:r>
            <a:endParaRPr lang="nl-NL" dirty="0" smtClean="0"/>
          </a:p>
          <a:p>
            <a:r>
              <a:rPr lang="nl-NL" dirty="0" smtClean="0"/>
              <a:t>Advanced </a:t>
            </a:r>
            <a:r>
              <a:rPr lang="nl-NL" dirty="0" err="1" smtClean="0"/>
              <a:t>Settings</a:t>
            </a:r>
            <a:endParaRPr lang="nl-NL" dirty="0" smtClean="0"/>
          </a:p>
          <a:p>
            <a:r>
              <a:rPr lang="nl-NL" dirty="0" err="1" smtClean="0"/>
              <a:t>Creating</a:t>
            </a:r>
            <a:r>
              <a:rPr lang="nl-NL" dirty="0" smtClean="0"/>
              <a:t> Columns</a:t>
            </a:r>
          </a:p>
          <a:p>
            <a:r>
              <a:rPr lang="nl-NL" dirty="0" smtClean="0"/>
              <a:t>Column Ordering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74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 – 5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Lists</a:t>
            </a:r>
            <a:r>
              <a:rPr lang="nl-NL" dirty="0" smtClean="0"/>
              <a:t> &amp; Library </a:t>
            </a:r>
            <a:r>
              <a:rPr lang="nl-NL" dirty="0" err="1" smtClean="0"/>
              <a:t>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3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SharePoint in Depth – 2</a:t>
            </a:r>
            <a:br>
              <a:rPr lang="nl-NL" dirty="0" smtClean="0"/>
            </a:br>
            <a:r>
              <a:rPr lang="nl-NL" dirty="0" err="1" smtClean="0"/>
              <a:t>Think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MetaData</a:t>
            </a:r>
            <a:r>
              <a:rPr lang="nl-NL" dirty="0" smtClean="0"/>
              <a:t>/</a:t>
            </a:r>
            <a:r>
              <a:rPr lang="nl-NL" dirty="0" err="1" smtClean="0"/>
              <a:t>Taxonomy</a:t>
            </a:r>
            <a:endParaRPr lang="nl-NL" dirty="0" smtClean="0"/>
          </a:p>
          <a:p>
            <a:r>
              <a:rPr lang="nl-NL" dirty="0" smtClean="0"/>
              <a:t>Site Columns</a:t>
            </a:r>
          </a:p>
          <a:p>
            <a:r>
              <a:rPr lang="nl-NL" dirty="0" smtClean="0"/>
              <a:t>Content Types/Content Type Sets</a:t>
            </a:r>
          </a:p>
        </p:txBody>
      </p:sp>
    </p:spTree>
    <p:extLst>
      <p:ext uri="{BB962C8B-B14F-4D97-AF65-F5344CB8AC3E}">
        <p14:creationId xmlns:p14="http://schemas.microsoft.com/office/powerpoint/2010/main" val="79203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is SharePoint?</a:t>
            </a:r>
            <a:endParaRPr lang="en-US" dirty="0"/>
          </a:p>
        </p:txBody>
      </p:sp>
      <p:pic>
        <p:nvPicPr>
          <p:cNvPr id="1026" name="Picture 2" descr="https://bimichaelmei.files.wordpress.com/2010/11/introduction-sharepoint-2010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258" y="2249488"/>
            <a:ext cx="6306310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143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Metadata/</a:t>
            </a:r>
            <a:r>
              <a:rPr lang="nl-NL" dirty="0" err="1" smtClean="0"/>
              <a:t>Taxonomy</a:t>
            </a:r>
            <a:r>
              <a:rPr lang="nl-NL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nl-NL" dirty="0" err="1">
                <a:effectLst/>
              </a:rPr>
              <a:t>Example</a:t>
            </a:r>
            <a:r>
              <a:rPr lang="nl-NL" dirty="0">
                <a:effectLst/>
              </a:rPr>
              <a:t> of </a:t>
            </a:r>
            <a:r>
              <a:rPr lang="nl-NL" dirty="0" err="1">
                <a:effectLst/>
              </a:rPr>
              <a:t>MetaData</a:t>
            </a:r>
            <a:r>
              <a:rPr lang="nl-NL" dirty="0">
                <a:effectLst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nl-NL" dirty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nl-NL" dirty="0" err="1">
                <a:effectLst/>
              </a:rPr>
              <a:t>You</a:t>
            </a:r>
            <a:r>
              <a:rPr lang="nl-NL" dirty="0">
                <a:effectLst/>
              </a:rPr>
              <a:t> have a device </a:t>
            </a:r>
            <a:r>
              <a:rPr lang="nl-NL" dirty="0" err="1">
                <a:effectLst/>
              </a:rPr>
              <a:t>for</a:t>
            </a:r>
            <a:r>
              <a:rPr lang="nl-NL" dirty="0">
                <a:effectLst/>
              </a:rPr>
              <a:t> </a:t>
            </a:r>
            <a:r>
              <a:rPr lang="nl-NL" dirty="0" err="1">
                <a:effectLst/>
              </a:rPr>
              <a:t>instance</a:t>
            </a:r>
            <a:r>
              <a:rPr lang="nl-NL" dirty="0">
                <a:effectLst/>
              </a:rPr>
              <a:t> Laptop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nl-NL" dirty="0">
                <a:effectLst/>
              </a:rPr>
              <a:t>See </a:t>
            </a:r>
            <a:r>
              <a:rPr lang="nl-NL" dirty="0" err="1">
                <a:effectLst/>
              </a:rPr>
              <a:t>it</a:t>
            </a:r>
            <a:r>
              <a:rPr lang="nl-NL" dirty="0">
                <a:effectLst/>
              </a:rPr>
              <a:t> as “</a:t>
            </a:r>
            <a:r>
              <a:rPr lang="nl-NL" dirty="0" err="1">
                <a:effectLst/>
              </a:rPr>
              <a:t>properties</a:t>
            </a:r>
            <a:r>
              <a:rPr lang="nl-NL" dirty="0">
                <a:effectLst/>
              </a:rPr>
              <a:t>” of </a:t>
            </a:r>
            <a:r>
              <a:rPr lang="nl-NL" dirty="0" err="1">
                <a:effectLst/>
              </a:rPr>
              <a:t>the</a:t>
            </a:r>
            <a:r>
              <a:rPr lang="nl-NL" dirty="0">
                <a:effectLst/>
              </a:rPr>
              <a:t> laptop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nl-NL" dirty="0">
                <a:effectLst/>
              </a:rPr>
              <a:t>Brand, </a:t>
            </a:r>
            <a:r>
              <a:rPr lang="nl-NL" dirty="0" smtClean="0">
                <a:effectLst/>
              </a:rPr>
              <a:t>HDD, CPU, RAM, colour</a:t>
            </a:r>
            <a:r>
              <a:rPr lang="nl-NL" dirty="0">
                <a:effectLst/>
              </a:rPr>
              <a:t>, </a:t>
            </a:r>
            <a:r>
              <a:rPr lang="nl-NL" dirty="0" err="1">
                <a:effectLst/>
              </a:rPr>
              <a:t>thickness</a:t>
            </a:r>
            <a:r>
              <a:rPr lang="nl-NL" dirty="0">
                <a:effectLst/>
              </a:rPr>
              <a:t>, etc</a:t>
            </a:r>
            <a:r>
              <a:rPr lang="nl-NL" dirty="0" smtClean="0">
                <a:effectLst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nl-NL" dirty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nl-NL" dirty="0" err="1" smtClean="0">
                <a:effectLst/>
              </a:rPr>
              <a:t>Taxonomy</a:t>
            </a:r>
            <a:r>
              <a:rPr lang="nl-NL" dirty="0" smtClean="0">
                <a:effectLst/>
              </a:rPr>
              <a:t> is </a:t>
            </a:r>
            <a:r>
              <a:rPr lang="nl-NL" dirty="0" err="1" smtClean="0">
                <a:effectLst/>
              </a:rPr>
              <a:t>the</a:t>
            </a:r>
            <a:r>
              <a:rPr lang="nl-NL" dirty="0" smtClean="0">
                <a:effectLst/>
              </a:rPr>
              <a:t> </a:t>
            </a:r>
            <a:r>
              <a:rPr lang="nl-NL" dirty="0" err="1" smtClean="0">
                <a:effectLst/>
              </a:rPr>
              <a:t>science</a:t>
            </a:r>
            <a:r>
              <a:rPr lang="nl-NL" dirty="0" smtClean="0">
                <a:effectLst/>
              </a:rPr>
              <a:t> of </a:t>
            </a:r>
            <a:r>
              <a:rPr lang="nl-NL" dirty="0" err="1" smtClean="0">
                <a:effectLst/>
              </a:rPr>
              <a:t>classifying</a:t>
            </a:r>
            <a:r>
              <a:rPr lang="nl-NL" dirty="0" smtClean="0">
                <a:effectLst/>
              </a:rPr>
              <a:t> WHAT </a:t>
            </a:r>
            <a:r>
              <a:rPr lang="nl-NL" dirty="0" err="1" smtClean="0">
                <a:effectLst/>
              </a:rPr>
              <a:t>you</a:t>
            </a:r>
            <a:r>
              <a:rPr lang="nl-NL" dirty="0" smtClean="0">
                <a:effectLst/>
              </a:rPr>
              <a:t> want </a:t>
            </a:r>
            <a:r>
              <a:rPr lang="nl-NL" dirty="0" err="1" smtClean="0">
                <a:effectLst/>
              </a:rPr>
              <a:t>to</a:t>
            </a:r>
            <a:r>
              <a:rPr lang="nl-NL" dirty="0" smtClean="0">
                <a:effectLst/>
              </a:rPr>
              <a:t> </a:t>
            </a:r>
            <a:r>
              <a:rPr lang="nl-NL" dirty="0" err="1" smtClean="0">
                <a:effectLst/>
              </a:rPr>
              <a:t>know</a:t>
            </a:r>
            <a:r>
              <a:rPr lang="nl-NL" dirty="0" smtClean="0">
                <a:effectLst/>
              </a:rPr>
              <a:t>/have </a:t>
            </a:r>
            <a:r>
              <a:rPr lang="nl-NL" dirty="0" err="1" smtClean="0">
                <a:effectLst/>
              </a:rPr>
              <a:t>available</a:t>
            </a:r>
            <a:endParaRPr lang="nl-NL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5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 – 6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How </a:t>
            </a:r>
            <a:r>
              <a:rPr lang="nl-NL" dirty="0" err="1" smtClean="0"/>
              <a:t>they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</a:t>
            </a:r>
            <a:r>
              <a:rPr lang="nl-NL" dirty="0" err="1" smtClean="0"/>
              <a:t>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68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SharePoint in Depth – 3</a:t>
            </a:r>
            <a:br>
              <a:rPr lang="nl-NL" dirty="0" smtClean="0"/>
            </a:br>
            <a:r>
              <a:rPr lang="nl-NL" dirty="0" err="1" smtClean="0"/>
              <a:t>Organizing</a:t>
            </a:r>
            <a:r>
              <a:rPr lang="nl-NL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Document ID</a:t>
            </a:r>
            <a:endParaRPr lang="en-US" dirty="0"/>
          </a:p>
          <a:p>
            <a:r>
              <a:rPr lang="nl-NL" dirty="0" smtClean="0"/>
              <a:t>Content </a:t>
            </a:r>
            <a:r>
              <a:rPr lang="nl-NL" dirty="0" err="1" smtClean="0"/>
              <a:t>Organizer</a:t>
            </a:r>
            <a:r>
              <a:rPr lang="nl-NL" dirty="0" smtClean="0"/>
              <a:t> </a:t>
            </a:r>
          </a:p>
          <a:p>
            <a:r>
              <a:rPr lang="nl-NL" dirty="0" smtClean="0"/>
              <a:t>Drop Off Library</a:t>
            </a:r>
          </a:p>
          <a:p>
            <a:r>
              <a:rPr lang="nl-NL" dirty="0" err="1" smtClean="0"/>
              <a:t>MetaData</a:t>
            </a:r>
            <a:r>
              <a:rPr lang="nl-NL" dirty="0" smtClean="0"/>
              <a:t> </a:t>
            </a:r>
            <a:r>
              <a:rPr lang="nl-NL" dirty="0" err="1" smtClean="0"/>
              <a:t>Navigation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65384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 – 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Content </a:t>
            </a:r>
            <a:r>
              <a:rPr lang="nl-NL" dirty="0" err="1" smtClean="0"/>
              <a:t>Organizer</a:t>
            </a:r>
            <a:r>
              <a:rPr lang="nl-NL" dirty="0"/>
              <a:t> </a:t>
            </a:r>
            <a:r>
              <a:rPr lang="nl-NL" dirty="0" smtClean="0"/>
              <a:t>&amp; Drop Off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42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38" y="1284288"/>
            <a:ext cx="9978724" cy="4494193"/>
          </a:xfrm>
        </p:spPr>
      </p:pic>
    </p:spTree>
    <p:extLst>
      <p:ext uri="{BB962C8B-B14F-4D97-AF65-F5344CB8AC3E}">
        <p14:creationId xmlns:p14="http://schemas.microsoft.com/office/powerpoint/2010/main" val="1638098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 – 8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MetaData</a:t>
            </a:r>
            <a:r>
              <a:rPr lang="nl-NL" dirty="0" smtClean="0"/>
              <a:t> </a:t>
            </a:r>
            <a:r>
              <a:rPr lang="nl-NL" dirty="0" err="1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42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Extra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SharePoint designer</a:t>
            </a:r>
          </a:p>
          <a:p>
            <a:r>
              <a:rPr lang="nl-NL" dirty="0" err="1" smtClean="0"/>
              <a:t>PowerShell</a:t>
            </a:r>
            <a:endParaRPr lang="nl-NL" dirty="0" smtClean="0"/>
          </a:p>
          <a:p>
            <a:r>
              <a:rPr lang="nl-NL" dirty="0" smtClean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54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Failing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plan = planning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fail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725" y="2097088"/>
            <a:ext cx="8503373" cy="44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94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2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SharePoint </a:t>
            </a:r>
            <a:r>
              <a:rPr lang="nl-NL" dirty="0" err="1" smtClean="0"/>
              <a:t>Hierarchy</a:t>
            </a:r>
            <a:r>
              <a:rPr lang="nl-NL" dirty="0" smtClean="0"/>
              <a:t> </a:t>
            </a:r>
            <a:r>
              <a:rPr lang="nl-NL" dirty="0" smtClean="0"/>
              <a:t>– 1</a:t>
            </a:r>
            <a:br>
              <a:rPr lang="nl-NL" dirty="0" smtClean="0"/>
            </a:br>
            <a:r>
              <a:rPr lang="nl-NL" dirty="0" smtClean="0"/>
              <a:t>Farm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3654" y="1755367"/>
            <a:ext cx="8141515" cy="499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3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SharePoint </a:t>
            </a:r>
            <a:r>
              <a:rPr lang="nl-NL" dirty="0" err="1"/>
              <a:t>Hierarchy</a:t>
            </a:r>
            <a:r>
              <a:rPr lang="nl-NL" dirty="0"/>
              <a:t> </a:t>
            </a:r>
            <a:r>
              <a:rPr lang="nl-NL" dirty="0" smtClean="0"/>
              <a:t>– 2</a:t>
            </a:r>
            <a:br>
              <a:rPr lang="nl-NL" dirty="0" smtClean="0"/>
            </a:br>
            <a:r>
              <a:rPr lang="nl-NL" dirty="0" smtClean="0"/>
              <a:t>O365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3238" y="1982788"/>
            <a:ext cx="8082348" cy="446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9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SharePoint </a:t>
            </a:r>
            <a:r>
              <a:rPr lang="nl-NL" dirty="0" err="1" smtClean="0"/>
              <a:t>Admin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Admin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6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SharePoint </a:t>
            </a:r>
            <a:r>
              <a:rPr lang="nl-NL" dirty="0" err="1" smtClean="0"/>
              <a:t>Hierarchy</a:t>
            </a:r>
            <a:r>
              <a:rPr lang="nl-NL" dirty="0" smtClean="0"/>
              <a:t> </a:t>
            </a:r>
            <a:r>
              <a:rPr lang="nl-NL" dirty="0" smtClean="0"/>
              <a:t>– 3</a:t>
            </a:r>
            <a:br>
              <a:rPr lang="nl-NL" dirty="0" smtClean="0"/>
            </a:br>
            <a:r>
              <a:rPr lang="nl-NL" dirty="0" err="1" smtClean="0"/>
              <a:t>What</a:t>
            </a:r>
            <a:r>
              <a:rPr lang="nl-NL" dirty="0" smtClean="0"/>
              <a:t> </a:t>
            </a:r>
            <a:r>
              <a:rPr lang="nl-NL" dirty="0" err="1" smtClean="0"/>
              <a:t>it</a:t>
            </a:r>
            <a:r>
              <a:rPr lang="nl-NL" dirty="0" smtClean="0"/>
              <a:t> </a:t>
            </a:r>
            <a:r>
              <a:rPr lang="nl-NL" dirty="0" err="1" smtClean="0"/>
              <a:t>comes</a:t>
            </a:r>
            <a:r>
              <a:rPr lang="nl-NL" dirty="0" smtClean="0"/>
              <a:t> down </a:t>
            </a:r>
            <a:r>
              <a:rPr lang="nl-NL" dirty="0" err="1" smtClean="0"/>
              <a:t>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effectLst/>
              </a:rPr>
              <a:t>List:</a:t>
            </a:r>
            <a:r>
              <a:rPr lang="en-US" dirty="0">
                <a:effectLst/>
              </a:rPr>
              <a:t>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Mechanism to store data in tabular form [rows/columns]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en-US" b="1" u="sng" dirty="0">
                <a:effectLst/>
              </a:rPr>
              <a:t>Library: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A place where you need 3rd party tool to create a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6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Lists</a:t>
            </a:r>
            <a:r>
              <a:rPr lang="nl-NL" dirty="0" smtClean="0"/>
              <a:t> &amp;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4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SharePoint </a:t>
            </a:r>
            <a:r>
              <a:rPr lang="nl-NL" dirty="0" err="1" smtClean="0"/>
              <a:t>Permissions</a:t>
            </a:r>
            <a:r>
              <a:rPr lang="nl-NL" dirty="0"/>
              <a:t> </a:t>
            </a:r>
            <a:r>
              <a:rPr lang="nl-NL" dirty="0" smtClean="0"/>
              <a:t>– 1</a:t>
            </a:r>
            <a:br>
              <a:rPr lang="nl-NL" dirty="0" smtClean="0"/>
            </a:br>
            <a:r>
              <a:rPr lang="nl-NL" dirty="0" err="1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Owner</a:t>
            </a:r>
            <a:endParaRPr lang="nl-NL" dirty="0" smtClean="0"/>
          </a:p>
          <a:p>
            <a:r>
              <a:rPr lang="nl-NL" dirty="0" smtClean="0"/>
              <a:t>Member</a:t>
            </a:r>
          </a:p>
          <a:p>
            <a:r>
              <a:rPr lang="nl-NL" dirty="0" smtClean="0"/>
              <a:t>Visitor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7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SharePoint </a:t>
            </a:r>
            <a:r>
              <a:rPr lang="nl-NL" dirty="0" err="1" smtClean="0"/>
              <a:t>Permissions</a:t>
            </a:r>
            <a:r>
              <a:rPr lang="nl-NL" dirty="0" smtClean="0"/>
              <a:t> – 2</a:t>
            </a:r>
            <a:br>
              <a:rPr lang="nl-NL" dirty="0" smtClean="0"/>
            </a:br>
            <a:r>
              <a:rPr lang="nl-NL" dirty="0" smtClean="0"/>
              <a:t>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Site Level – 15</a:t>
            </a:r>
          </a:p>
          <a:p>
            <a:r>
              <a:rPr lang="nl-NL" dirty="0" smtClean="0"/>
              <a:t>List/Library Level – 15</a:t>
            </a:r>
          </a:p>
          <a:p>
            <a:r>
              <a:rPr lang="nl-NL" dirty="0" smtClean="0"/>
              <a:t>Personal Level – 3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4172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360</TotalTime>
  <Words>1004</Words>
  <Application>Microsoft Office PowerPoint</Application>
  <PresentationFormat>Widescreen</PresentationFormat>
  <Paragraphs>185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Trebuchet MS</vt:lpstr>
      <vt:lpstr>Tw Cen MT</vt:lpstr>
      <vt:lpstr>Circuit</vt:lpstr>
      <vt:lpstr>SharePoint BootCamp</vt:lpstr>
      <vt:lpstr>What is SharePoint?</vt:lpstr>
      <vt:lpstr>SharePoint Hierarchy – 1 Farm</vt:lpstr>
      <vt:lpstr>SharePoint Hierarchy – 2 O365</vt:lpstr>
      <vt:lpstr>Demo - 1</vt:lpstr>
      <vt:lpstr>SharePoint Hierarchy – 3 What it comes down to</vt:lpstr>
      <vt:lpstr>Demo - 2</vt:lpstr>
      <vt:lpstr>SharePoint Permissions – 1 Groups</vt:lpstr>
      <vt:lpstr>SharePoint Permissions – 2 Levels</vt:lpstr>
      <vt:lpstr>Demo - 3</vt:lpstr>
      <vt:lpstr>SharePoint in Depth – 1 Common usage settings </vt:lpstr>
      <vt:lpstr>Sharing default</vt:lpstr>
      <vt:lpstr>Sharing Enabled</vt:lpstr>
      <vt:lpstr>Shared File received</vt:lpstr>
      <vt:lpstr>Views</vt:lpstr>
      <vt:lpstr>Demo – 4 </vt:lpstr>
      <vt:lpstr>List &amp; Library Settings</vt:lpstr>
      <vt:lpstr>Demo – 5 </vt:lpstr>
      <vt:lpstr>SharePoint in Depth – 2 Think it through </vt:lpstr>
      <vt:lpstr>Metadata/Taxonomy </vt:lpstr>
      <vt:lpstr>Demo – 6 </vt:lpstr>
      <vt:lpstr>SharePoint in Depth – 3 Organizing </vt:lpstr>
      <vt:lpstr>Demo – 7 </vt:lpstr>
      <vt:lpstr>PowerPoint Presentation</vt:lpstr>
      <vt:lpstr>Demo – 8  </vt:lpstr>
      <vt:lpstr>Extra Info</vt:lpstr>
      <vt:lpstr>Failing to plan = planning to fail</vt:lpstr>
      <vt:lpstr>Vragen??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Kennisdeling</dc:title>
  <dc:creator>- -</dc:creator>
  <cp:lastModifiedBy>- -</cp:lastModifiedBy>
  <cp:revision>35</cp:revision>
  <dcterms:created xsi:type="dcterms:W3CDTF">2016-01-19T09:34:34Z</dcterms:created>
  <dcterms:modified xsi:type="dcterms:W3CDTF">2016-01-19T15:36:15Z</dcterms:modified>
</cp:coreProperties>
</file>