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8"/>
  </p:notesMasterIdLst>
  <p:sldIdLst>
    <p:sldId id="257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4CCB9-5C84-4268-9929-FCB57C604B30}" v="46" dt="2019-05-22T09:21:1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53" autoAdjust="0"/>
  </p:normalViewPr>
  <p:slideViewPr>
    <p:cSldViewPr snapToGrid="0">
      <p:cViewPr varScale="1">
        <p:scale>
          <a:sx n="60" d="100"/>
          <a:sy n="60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rust" userId="d4ff6881-aff4-4a77-b284-83cde1197bee" providerId="ADAL" clId="{EB94CCB9-5C84-4268-9929-FCB57C604B30}"/>
    <pc:docChg chg="undo custSel mod modSld sldOrd">
      <pc:chgData name="Robert Prust" userId="d4ff6881-aff4-4a77-b284-83cde1197bee" providerId="ADAL" clId="{EB94CCB9-5C84-4268-9929-FCB57C604B30}" dt="2019-05-22T09:21:13.248" v="319" actId="20577"/>
      <pc:docMkLst>
        <pc:docMk/>
      </pc:docMkLst>
      <pc:sldChg chg="addSp delSp modSp mod setBg setClrOvrMap delDesignElem">
        <pc:chgData name="Robert Prust" userId="d4ff6881-aff4-4a77-b284-83cde1197bee" providerId="ADAL" clId="{EB94CCB9-5C84-4268-9929-FCB57C604B30}" dt="2019-05-22T09:20:40.085" v="298" actId="26606"/>
        <pc:sldMkLst>
          <pc:docMk/>
          <pc:sldMk cId="2968210028" sldId="257"/>
        </pc:sldMkLst>
        <pc:spChg chg="mod ord">
          <ac:chgData name="Robert Prust" userId="d4ff6881-aff4-4a77-b284-83cde1197bee" providerId="ADAL" clId="{EB94CCB9-5C84-4268-9929-FCB57C604B30}" dt="2019-05-22T09:13:23.446" v="76" actId="26606"/>
          <ac:spMkLst>
            <pc:docMk/>
            <pc:sldMk cId="2968210028" sldId="257"/>
            <ac:spMk id="2" creationId="{00000000-0000-0000-0000-000000000000}"/>
          </ac:spMkLst>
        </pc:spChg>
        <pc:spChg chg="mod">
          <ac:chgData name="Robert Prust" userId="d4ff6881-aff4-4a77-b284-83cde1197bee" providerId="ADAL" clId="{EB94CCB9-5C84-4268-9929-FCB57C604B30}" dt="2019-05-22T09:13:23.446" v="76" actId="26606"/>
          <ac:spMkLst>
            <pc:docMk/>
            <pc:sldMk cId="2968210028" sldId="257"/>
            <ac:spMk id="3" creationId="{00000000-0000-0000-0000-000000000000}"/>
          </ac:spMkLst>
        </pc:spChg>
        <pc:spChg chg="add del">
          <ac:chgData name="Robert Prust" userId="d4ff6881-aff4-4a77-b284-83cde1197bee" providerId="ADAL" clId="{EB94CCB9-5C84-4268-9929-FCB57C604B30}" dt="2019-05-22T09:09:52.639" v="10" actId="26606"/>
          <ac:spMkLst>
            <pc:docMk/>
            <pc:sldMk cId="2968210028" sldId="257"/>
            <ac:spMk id="5" creationId="{59EC6FFF-3949-4638-A265-B1515909B9FA}"/>
          </ac:spMkLst>
        </pc:spChg>
        <pc:spChg chg="add del">
          <ac:chgData name="Robert Prust" userId="d4ff6881-aff4-4a77-b284-83cde1197bee" providerId="ADAL" clId="{EB94CCB9-5C84-4268-9929-FCB57C604B30}" dt="2019-05-22T09:09:52.639" v="10" actId="26606"/>
          <ac:spMkLst>
            <pc:docMk/>
            <pc:sldMk cId="2968210028" sldId="257"/>
            <ac:spMk id="6" creationId="{8C05BC5F-3118-49D0-B18C-5D9CC922C23D}"/>
          </ac:spMkLst>
        </pc:spChg>
        <pc:spChg chg="add del">
          <ac:chgData name="Robert Prust" userId="d4ff6881-aff4-4a77-b284-83cde1197bee" providerId="ADAL" clId="{EB94CCB9-5C84-4268-9929-FCB57C604B30}" dt="2019-05-22T09:09:52.639" v="10" actId="26606"/>
          <ac:spMkLst>
            <pc:docMk/>
            <pc:sldMk cId="2968210028" sldId="257"/>
            <ac:spMk id="7" creationId="{9A4B1E59-3C8A-453C-B841-6AB3B0CF7069}"/>
          </ac:spMkLst>
        </pc:spChg>
        <pc:spChg chg="add del">
          <ac:chgData name="Robert Prust" userId="d4ff6881-aff4-4a77-b284-83cde1197bee" providerId="ADAL" clId="{EB94CCB9-5C84-4268-9929-FCB57C604B30}" dt="2019-05-22T09:09:25.521" v="3"/>
          <ac:spMkLst>
            <pc:docMk/>
            <pc:sldMk cId="2968210028" sldId="257"/>
            <ac:spMk id="8" creationId="{B5F9E98A-4FF4-43D6-9C48-6DF0E7F2D272}"/>
          </ac:spMkLst>
        </pc:spChg>
        <pc:spChg chg="add del">
          <ac:chgData name="Robert Prust" userId="d4ff6881-aff4-4a77-b284-83cde1197bee" providerId="ADAL" clId="{EB94CCB9-5C84-4268-9929-FCB57C604B30}" dt="2019-05-22T09:10:10.634" v="15"/>
          <ac:spMkLst>
            <pc:docMk/>
            <pc:sldMk cId="2968210028" sldId="257"/>
            <ac:spMk id="9" creationId="{DE27238C-8EAF-4098-86E6-7723B7DAE601}"/>
          </ac:spMkLst>
        </pc:spChg>
        <pc:spChg chg="add del">
          <ac:chgData name="Robert Prust" userId="d4ff6881-aff4-4a77-b284-83cde1197bee" providerId="ADAL" clId="{EB94CCB9-5C84-4268-9929-FCB57C604B30}" dt="2019-05-22T09:09:25.521" v="3"/>
          <ac:spMkLst>
            <pc:docMk/>
            <pc:sldMk cId="2968210028" sldId="257"/>
            <ac:spMk id="10" creationId="{D207A636-DC99-4588-80C4-9E069B97C3FD}"/>
          </ac:spMkLst>
        </pc:spChg>
        <pc:spChg chg="add del">
          <ac:chgData name="Robert Prust" userId="d4ff6881-aff4-4a77-b284-83cde1197bee" providerId="ADAL" clId="{EB94CCB9-5C84-4268-9929-FCB57C604B30}" dt="2019-05-22T09:10:10.634" v="15"/>
          <ac:spMkLst>
            <pc:docMk/>
            <pc:sldMk cId="2968210028" sldId="257"/>
            <ac:spMk id="11" creationId="{992F97B1-1891-4FCC-9E5F-BA97EDB48F89}"/>
          </ac:spMkLst>
        </pc:spChg>
        <pc:spChg chg="add del">
          <ac:chgData name="Robert Prust" userId="d4ff6881-aff4-4a77-b284-83cde1197bee" providerId="ADAL" clId="{EB94CCB9-5C84-4268-9929-FCB57C604B30}" dt="2019-05-22T09:10:10.634" v="15"/>
          <ac:spMkLst>
            <pc:docMk/>
            <pc:sldMk cId="2968210028" sldId="257"/>
            <ac:spMk id="13" creationId="{78C6C821-FEE1-4EB6-9590-C021440C77DE}"/>
          </ac:spMkLst>
        </pc:spChg>
        <pc:spChg chg="add del">
          <ac:chgData name="Robert Prust" userId="d4ff6881-aff4-4a77-b284-83cde1197bee" providerId="ADAL" clId="{EB94CCB9-5C84-4268-9929-FCB57C604B30}" dt="2019-05-22T09:10:34.812" v="19" actId="26606"/>
          <ac:spMkLst>
            <pc:docMk/>
            <pc:sldMk cId="2968210028" sldId="257"/>
            <ac:spMk id="15" creationId="{CB972422-B794-4FA8-BCC6-BAF6938A1B53}"/>
          </ac:spMkLst>
        </pc:spChg>
        <pc:spChg chg="add del">
          <ac:chgData name="Robert Prust" userId="d4ff6881-aff4-4a77-b284-83cde1197bee" providerId="ADAL" clId="{EB94CCB9-5C84-4268-9929-FCB57C604B30}" dt="2019-05-22T09:10:34.812" v="19" actId="26606"/>
          <ac:spMkLst>
            <pc:docMk/>
            <pc:sldMk cId="2968210028" sldId="257"/>
            <ac:spMk id="17" creationId="{89DE9E2B-5611-49C8-862E-AD4D43A8AA6D}"/>
          </ac:spMkLst>
        </pc:spChg>
        <pc:spChg chg="add del">
          <ac:chgData name="Robert Prust" userId="d4ff6881-aff4-4a77-b284-83cde1197bee" providerId="ADAL" clId="{EB94CCB9-5C84-4268-9929-FCB57C604B30}" dt="2019-05-22T09:10:10.634" v="15"/>
          <ac:spMkLst>
            <pc:docMk/>
            <pc:sldMk cId="2968210028" sldId="257"/>
            <ac:spMk id="18" creationId="{B61A74B3-E247-44D4-8C48-FAE8E2056401}"/>
          </ac:spMkLst>
        </pc:spChg>
        <pc:spChg chg="add del">
          <ac:chgData name="Robert Prust" userId="d4ff6881-aff4-4a77-b284-83cde1197bee" providerId="ADAL" clId="{EB94CCB9-5C84-4268-9929-FCB57C604B30}" dt="2019-05-22T09:10:34.812" v="19" actId="26606"/>
          <ac:spMkLst>
            <pc:docMk/>
            <pc:sldMk cId="2968210028" sldId="257"/>
            <ac:spMk id="20" creationId="{519C7155-1644-4C60-B0B5-32B1800D6044}"/>
          </ac:spMkLst>
        </pc:spChg>
        <pc:spChg chg="add del">
          <ac:chgData name="Robert Prust" userId="d4ff6881-aff4-4a77-b284-83cde1197bee" providerId="ADAL" clId="{EB94CCB9-5C84-4268-9929-FCB57C604B30}" dt="2019-05-22T09:10:50.347" v="25"/>
          <ac:spMkLst>
            <pc:docMk/>
            <pc:sldMk cId="2968210028" sldId="257"/>
            <ac:spMk id="21" creationId="{CE957058-57AD-46A9-BAE9-7145CB3504F9}"/>
          </ac:spMkLst>
        </pc:spChg>
        <pc:spChg chg="add del">
          <ac:chgData name="Robert Prust" userId="d4ff6881-aff4-4a77-b284-83cde1197bee" providerId="ADAL" clId="{EB94CCB9-5C84-4268-9929-FCB57C604B30}" dt="2019-05-22T09:10:44.980" v="22"/>
          <ac:spMkLst>
            <pc:docMk/>
            <pc:sldMk cId="2968210028" sldId="257"/>
            <ac:spMk id="22" creationId="{04B3A732-BD30-43B3-B22F-86F94190750E}"/>
          </ac:spMkLst>
        </pc:spChg>
        <pc:spChg chg="add del">
          <ac:chgData name="Robert Prust" userId="d4ff6881-aff4-4a77-b284-83cde1197bee" providerId="ADAL" clId="{EB94CCB9-5C84-4268-9929-FCB57C604B30}" dt="2019-05-22T09:10:44.980" v="22"/>
          <ac:spMkLst>
            <pc:docMk/>
            <pc:sldMk cId="2968210028" sldId="257"/>
            <ac:spMk id="23" creationId="{CB5978F0-8D3C-4B12-B071-F1254173E35D}"/>
          </ac:spMkLst>
        </pc:spChg>
        <pc:spChg chg="add del">
          <ac:chgData name="Robert Prust" userId="d4ff6881-aff4-4a77-b284-83cde1197bee" providerId="ADAL" clId="{EB94CCB9-5C84-4268-9929-FCB57C604B30}" dt="2019-05-22T09:10:50.347" v="25"/>
          <ac:spMkLst>
            <pc:docMk/>
            <pc:sldMk cId="2968210028" sldId="257"/>
            <ac:spMk id="24" creationId="{A1F1E6B6-DCFB-466D-A242-C818A03E3B55}"/>
          </ac:spMkLst>
        </pc:spChg>
        <pc:spChg chg="add del">
          <ac:chgData name="Robert Prust" userId="d4ff6881-aff4-4a77-b284-83cde1197bee" providerId="ADAL" clId="{EB94CCB9-5C84-4268-9929-FCB57C604B30}" dt="2019-05-22T09:10:50.347" v="25"/>
          <ac:spMkLst>
            <pc:docMk/>
            <pc:sldMk cId="2968210028" sldId="257"/>
            <ac:spMk id="25" creationId="{1A6D86F0-98E0-4468-9315-41BF7B0F2E68}"/>
          </ac:spMkLst>
        </pc:spChg>
        <pc:spChg chg="add del">
          <ac:chgData name="Robert Prust" userId="d4ff6881-aff4-4a77-b284-83cde1197bee" providerId="ADAL" clId="{EB94CCB9-5C84-4268-9929-FCB57C604B30}" dt="2019-05-22T09:11:00.765" v="27" actId="26606"/>
          <ac:spMkLst>
            <pc:docMk/>
            <pc:sldMk cId="2968210028" sldId="257"/>
            <ac:spMk id="26" creationId="{CE957058-57AD-46A9-BAE9-7145CB3504F9}"/>
          </ac:spMkLst>
        </pc:spChg>
        <pc:spChg chg="add del">
          <ac:chgData name="Robert Prust" userId="d4ff6881-aff4-4a77-b284-83cde1197bee" providerId="ADAL" clId="{EB94CCB9-5C84-4268-9929-FCB57C604B30}" dt="2019-05-22T09:11:00.765" v="27" actId="26606"/>
          <ac:spMkLst>
            <pc:docMk/>
            <pc:sldMk cId="2968210028" sldId="257"/>
            <ac:spMk id="27" creationId="{1A6D86F0-98E0-4468-9315-41BF7B0F2E68}"/>
          </ac:spMkLst>
        </pc:spChg>
        <pc:spChg chg="add del">
          <ac:chgData name="Robert Prust" userId="d4ff6881-aff4-4a77-b284-83cde1197bee" providerId="ADAL" clId="{EB94CCB9-5C84-4268-9929-FCB57C604B30}" dt="2019-05-22T09:11:00.765" v="27" actId="26606"/>
          <ac:spMkLst>
            <pc:docMk/>
            <pc:sldMk cId="2968210028" sldId="257"/>
            <ac:spMk id="28" creationId="{A474FAB3-E3BB-4F3C-A0C1-7FFE69BA31F4}"/>
          </ac:spMkLst>
        </pc:spChg>
        <pc:spChg chg="add del">
          <ac:chgData name="Robert Prust" userId="d4ff6881-aff4-4a77-b284-83cde1197bee" providerId="ADAL" clId="{EB94CCB9-5C84-4268-9929-FCB57C604B30}" dt="2019-05-22T09:13:23.446" v="76" actId="26606"/>
          <ac:spMkLst>
            <pc:docMk/>
            <pc:sldMk cId="2968210028" sldId="257"/>
            <ac:spMk id="30" creationId="{CB972422-B794-4FA8-BCC6-BAF6938A1B53}"/>
          </ac:spMkLst>
        </pc:spChg>
        <pc:spChg chg="add del">
          <ac:chgData name="Robert Prust" userId="d4ff6881-aff4-4a77-b284-83cde1197bee" providerId="ADAL" clId="{EB94CCB9-5C84-4268-9929-FCB57C604B30}" dt="2019-05-22T09:13:23.446" v="76" actId="26606"/>
          <ac:spMkLst>
            <pc:docMk/>
            <pc:sldMk cId="2968210028" sldId="257"/>
            <ac:spMk id="31" creationId="{89DE9E2B-5611-49C8-862E-AD4D43A8AA6D}"/>
          </ac:spMkLst>
        </pc:spChg>
        <pc:spChg chg="add del">
          <ac:chgData name="Robert Prust" userId="d4ff6881-aff4-4a77-b284-83cde1197bee" providerId="ADAL" clId="{EB94CCB9-5C84-4268-9929-FCB57C604B30}" dt="2019-05-22T09:13:23.446" v="76" actId="26606"/>
          <ac:spMkLst>
            <pc:docMk/>
            <pc:sldMk cId="2968210028" sldId="257"/>
            <ac:spMk id="33" creationId="{519C7155-1644-4C60-B0B5-32B1800D6044}"/>
          </ac:spMkLst>
        </pc:spChg>
        <pc:spChg chg="add">
          <ac:chgData name="Robert Prust" userId="d4ff6881-aff4-4a77-b284-83cde1197bee" providerId="ADAL" clId="{EB94CCB9-5C84-4268-9929-FCB57C604B30}" dt="2019-05-22T09:20:40.085" v="298" actId="26606"/>
          <ac:spMkLst>
            <pc:docMk/>
            <pc:sldMk cId="2968210028" sldId="257"/>
            <ac:spMk id="39" creationId="{ECF430F6-7D1A-4815-AD4C-8389F522497D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2968210028" sldId="257"/>
            <ac:spMk id="40" creationId="{ECF430F6-7D1A-4815-AD4C-8389F522497D}"/>
          </ac:spMkLst>
        </pc:spChg>
        <pc:spChg chg="add">
          <ac:chgData name="Robert Prust" userId="d4ff6881-aff4-4a77-b284-83cde1197bee" providerId="ADAL" clId="{EB94CCB9-5C84-4268-9929-FCB57C604B30}" dt="2019-05-22T09:20:40.085" v="298" actId="26606"/>
          <ac:spMkLst>
            <pc:docMk/>
            <pc:sldMk cId="2968210028" sldId="257"/>
            <ac:spMk id="41" creationId="{E392CC64-7754-49C3-B3FC-98F4C926C5E0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2968210028" sldId="257"/>
            <ac:spMk id="42" creationId="{E392CC64-7754-49C3-B3FC-98F4C926C5E0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2968210028" sldId="257"/>
            <ac:spMk id="44" creationId="{EAA85B94-54F5-4983-B358-7DAE6C4AFB74}"/>
          </ac:spMkLst>
        </pc:spChg>
        <pc:spChg chg="add">
          <ac:chgData name="Robert Prust" userId="d4ff6881-aff4-4a77-b284-83cde1197bee" providerId="ADAL" clId="{EB94CCB9-5C84-4268-9929-FCB57C604B30}" dt="2019-05-22T09:20:40.085" v="298" actId="26606"/>
          <ac:spMkLst>
            <pc:docMk/>
            <pc:sldMk cId="2968210028" sldId="257"/>
            <ac:spMk id="46" creationId="{EAA85B94-54F5-4983-B358-7DAE6C4AFB74}"/>
          </ac:spMkLst>
        </pc:spChg>
        <pc:picChg chg="add del">
          <ac:chgData name="Robert Prust" userId="d4ff6881-aff4-4a77-b284-83cde1197bee" providerId="ADAL" clId="{EB94CCB9-5C84-4268-9929-FCB57C604B30}" dt="2019-05-22T09:09:25.521" v="3"/>
          <ac:picMkLst>
            <pc:docMk/>
            <pc:sldMk cId="2968210028" sldId="257"/>
            <ac:picMk id="14" creationId="{D4ED6A5F-3B06-48C5-850F-8045C4DF69AE}"/>
          </ac:picMkLst>
        </pc:picChg>
        <pc:picChg chg="add">
          <ac:chgData name="Robert Prust" userId="d4ff6881-aff4-4a77-b284-83cde1197bee" providerId="ADAL" clId="{EB94CCB9-5C84-4268-9929-FCB57C604B30}" dt="2019-05-22T09:13:23.446" v="76" actId="26606"/>
          <ac:picMkLst>
            <pc:docMk/>
            <pc:sldMk cId="2968210028" sldId="257"/>
            <ac:picMk id="37" creationId="{E87807B8-E3A4-4954-8494-F69782FCC38F}"/>
          </ac:picMkLst>
        </pc:picChg>
        <pc:cxnChg chg="add del">
          <ac:chgData name="Robert Prust" userId="d4ff6881-aff4-4a77-b284-83cde1197bee" providerId="ADAL" clId="{EB94CCB9-5C84-4268-9929-FCB57C604B30}" dt="2019-05-22T09:09:25.521" v="3"/>
          <ac:cxnSpMkLst>
            <pc:docMk/>
            <pc:sldMk cId="2968210028" sldId="257"/>
            <ac:cxnSpMk id="12" creationId="{0F2BAA51-3181-4303-929A-FCD9C33F8900}"/>
          </ac:cxnSpMkLst>
        </pc:cxnChg>
        <pc:cxnChg chg="add del">
          <ac:chgData name="Robert Prust" userId="d4ff6881-aff4-4a77-b284-83cde1197bee" providerId="ADAL" clId="{EB94CCB9-5C84-4268-9929-FCB57C604B30}" dt="2019-05-22T09:09:25.521" v="3"/>
          <ac:cxnSpMkLst>
            <pc:docMk/>
            <pc:sldMk cId="2968210028" sldId="257"/>
            <ac:cxnSpMk id="16" creationId="{C9A60B9D-8DAC-4DA9-88DE-9911621A2B96}"/>
          </ac:cxnSpMkLst>
        </pc:cxnChg>
        <pc:cxnChg chg="add del">
          <ac:chgData name="Robert Prust" userId="d4ff6881-aff4-4a77-b284-83cde1197bee" providerId="ADAL" clId="{EB94CCB9-5C84-4268-9929-FCB57C604B30}" dt="2019-05-22T09:10:34.812" v="19" actId="26606"/>
          <ac:cxnSpMkLst>
            <pc:docMk/>
            <pc:sldMk cId="2968210028" sldId="257"/>
            <ac:cxnSpMk id="19" creationId="{5296EC4F-8732-481B-94CB-C98E4EF297FF}"/>
          </ac:cxnSpMkLst>
        </pc:cxnChg>
        <pc:cxnChg chg="add del">
          <ac:chgData name="Robert Prust" userId="d4ff6881-aff4-4a77-b284-83cde1197bee" providerId="ADAL" clId="{EB94CCB9-5C84-4268-9929-FCB57C604B30}" dt="2019-05-22T09:13:23.446" v="76" actId="26606"/>
          <ac:cxnSpMkLst>
            <pc:docMk/>
            <pc:sldMk cId="2968210028" sldId="257"/>
            <ac:cxnSpMk id="32" creationId="{5296EC4F-8732-481B-94CB-C98E4EF297FF}"/>
          </ac:cxnSpMkLst>
        </pc:cxnChg>
      </pc:sldChg>
      <pc:sldChg chg="modSp">
        <pc:chgData name="Robert Prust" userId="d4ff6881-aff4-4a77-b284-83cde1197bee" providerId="ADAL" clId="{EB94CCB9-5C84-4268-9929-FCB57C604B30}" dt="2019-05-22T09:11:36.577" v="39" actId="20577"/>
        <pc:sldMkLst>
          <pc:docMk/>
          <pc:sldMk cId="788465796" sldId="258"/>
        </pc:sldMkLst>
        <pc:spChg chg="mod">
          <ac:chgData name="Robert Prust" userId="d4ff6881-aff4-4a77-b284-83cde1197bee" providerId="ADAL" clId="{EB94CCB9-5C84-4268-9929-FCB57C604B30}" dt="2019-05-22T09:11:36.577" v="39" actId="20577"/>
          <ac:spMkLst>
            <pc:docMk/>
            <pc:sldMk cId="788465796" sldId="258"/>
            <ac:spMk id="2" creationId="{00000000-0000-0000-0000-000000000000}"/>
          </ac:spMkLst>
        </pc:spChg>
        <pc:spChg chg="mod">
          <ac:chgData name="Robert Prust" userId="d4ff6881-aff4-4a77-b284-83cde1197bee" providerId="ADAL" clId="{EB94CCB9-5C84-4268-9929-FCB57C604B30}" dt="2019-05-22T09:11:24.227" v="29" actId="20577"/>
          <ac:spMkLst>
            <pc:docMk/>
            <pc:sldMk cId="788465796" sldId="258"/>
            <ac:spMk id="9" creationId="{00000000-0000-0000-0000-000000000000}"/>
          </ac:spMkLst>
        </pc:spChg>
      </pc:sldChg>
      <pc:sldChg chg="addSp delSp modSp mod ord setBg setClrOvrMap">
        <pc:chgData name="Robert Prust" userId="d4ff6881-aff4-4a77-b284-83cde1197bee" providerId="ADAL" clId="{EB94CCB9-5C84-4268-9929-FCB57C604B30}" dt="2019-05-22T09:21:13.248" v="319" actId="20577"/>
        <pc:sldMkLst>
          <pc:docMk/>
          <pc:sldMk cId="564330389" sldId="259"/>
        </pc:sldMkLst>
        <pc:spChg chg="mod">
          <ac:chgData name="Robert Prust" userId="d4ff6881-aff4-4a77-b284-83cde1197bee" providerId="ADAL" clId="{EB94CCB9-5C84-4268-9929-FCB57C604B30}" dt="2019-05-22T09:20:54.620" v="299" actId="26606"/>
          <ac:spMkLst>
            <pc:docMk/>
            <pc:sldMk cId="564330389" sldId="259"/>
            <ac:spMk id="2" creationId="{00000000-0000-0000-0000-000000000000}"/>
          </ac:spMkLst>
        </pc:spChg>
        <pc:spChg chg="add del mod">
          <ac:chgData name="Robert Prust" userId="d4ff6881-aff4-4a77-b284-83cde1197bee" providerId="ADAL" clId="{EB94CCB9-5C84-4268-9929-FCB57C604B30}" dt="2019-05-22T09:12:08.637" v="74" actId="26606"/>
          <ac:spMkLst>
            <pc:docMk/>
            <pc:sldMk cId="564330389" sldId="259"/>
            <ac:spMk id="3" creationId="{00000000-0000-0000-0000-000000000000}"/>
          </ac:spMkLst>
        </pc:spChg>
        <pc:spChg chg="add">
          <ac:chgData name="Robert Prust" userId="d4ff6881-aff4-4a77-b284-83cde1197bee" providerId="ADAL" clId="{EB94CCB9-5C84-4268-9929-FCB57C604B30}" dt="2019-05-22T09:20:54.620" v="299" actId="26606"/>
          <ac:spMkLst>
            <pc:docMk/>
            <pc:sldMk cId="564330389" sldId="259"/>
            <ac:spMk id="14" creationId="{9FD5DB89-3F0E-4462-931D-993BF65C4618}"/>
          </ac:spMkLst>
        </pc:spChg>
        <pc:spChg chg="add">
          <ac:chgData name="Robert Prust" userId="d4ff6881-aff4-4a77-b284-83cde1197bee" providerId="ADAL" clId="{EB94CCB9-5C84-4268-9929-FCB57C604B30}" dt="2019-05-22T09:20:54.620" v="299" actId="26606"/>
          <ac:spMkLst>
            <pc:docMk/>
            <pc:sldMk cId="564330389" sldId="259"/>
            <ac:spMk id="16" creationId="{F09F8809-2193-4315-BED8-0C3A43B2FC95}"/>
          </ac:spMkLst>
        </pc:spChg>
        <pc:spChg chg="add">
          <ac:chgData name="Robert Prust" userId="d4ff6881-aff4-4a77-b284-83cde1197bee" providerId="ADAL" clId="{EB94CCB9-5C84-4268-9929-FCB57C604B30}" dt="2019-05-22T09:20:54.620" v="299" actId="26606"/>
          <ac:spMkLst>
            <pc:docMk/>
            <pc:sldMk cId="564330389" sldId="259"/>
            <ac:spMk id="18" creationId="{107A3124-3490-4D5F-81E7-A5A5F500B1AC}"/>
          </ac:spMkLst>
        </pc:spChg>
        <pc:graphicFrameChg chg="add del">
          <ac:chgData name="Robert Prust" userId="d4ff6881-aff4-4a77-b284-83cde1197bee" providerId="ADAL" clId="{EB94CCB9-5C84-4268-9929-FCB57C604B30}" dt="2019-05-22T09:12:05.640" v="71" actId="26606"/>
          <ac:graphicFrameMkLst>
            <pc:docMk/>
            <pc:sldMk cId="564330389" sldId="259"/>
            <ac:graphicFrameMk id="5" creationId="{E31AAC82-0ED2-4C7F-9C67-B075E5955D6B}"/>
          </ac:graphicFrameMkLst>
        </pc:graphicFrameChg>
        <pc:graphicFrameChg chg="add del">
          <ac:chgData name="Robert Prust" userId="d4ff6881-aff4-4a77-b284-83cde1197bee" providerId="ADAL" clId="{EB94CCB9-5C84-4268-9929-FCB57C604B30}" dt="2019-05-22T09:12:08.589" v="73" actId="26606"/>
          <ac:graphicFrameMkLst>
            <pc:docMk/>
            <pc:sldMk cId="564330389" sldId="259"/>
            <ac:graphicFrameMk id="7" creationId="{61EABA4B-345C-4541-A25D-88E452874AF9}"/>
          </ac:graphicFrameMkLst>
        </pc:graphicFrameChg>
        <pc:graphicFrameChg chg="add mod modGraphic">
          <ac:chgData name="Robert Prust" userId="d4ff6881-aff4-4a77-b284-83cde1197bee" providerId="ADAL" clId="{EB94CCB9-5C84-4268-9929-FCB57C604B30}" dt="2019-05-22T09:21:13.248" v="319" actId="20577"/>
          <ac:graphicFrameMkLst>
            <pc:docMk/>
            <pc:sldMk cId="564330389" sldId="259"/>
            <ac:graphicFrameMk id="9" creationId="{E31AAC82-0ED2-4C7F-9C67-B075E5955D6B}"/>
          </ac:graphicFrameMkLst>
        </pc:graphicFrameChg>
      </pc:sldChg>
      <pc:sldChg chg="addSp delSp modSp mod setBg modAnim setClrOvrMap delDesignElem modNotesTx">
        <pc:chgData name="Robert Prust" userId="d4ff6881-aff4-4a77-b284-83cde1197bee" providerId="ADAL" clId="{EB94CCB9-5C84-4268-9929-FCB57C604B30}" dt="2019-05-22T09:19:09.470" v="252" actId="26606"/>
        <pc:sldMkLst>
          <pc:docMk/>
          <pc:sldMk cId="2610459256" sldId="260"/>
        </pc:sldMkLst>
        <pc:spChg chg="mod">
          <ac:chgData name="Robert Prust" userId="d4ff6881-aff4-4a77-b284-83cde1197bee" providerId="ADAL" clId="{EB94CCB9-5C84-4268-9929-FCB57C604B30}" dt="2019-05-22T09:19:09.470" v="252" actId="26606"/>
          <ac:spMkLst>
            <pc:docMk/>
            <pc:sldMk cId="2610459256" sldId="260"/>
            <ac:spMk id="2" creationId="{00000000-0000-0000-0000-000000000000}"/>
          </ac:spMkLst>
        </pc:spChg>
        <pc:spChg chg="add del mod">
          <ac:chgData name="Robert Prust" userId="d4ff6881-aff4-4a77-b284-83cde1197bee" providerId="ADAL" clId="{EB94CCB9-5C84-4268-9929-FCB57C604B30}" dt="2019-05-22T09:15:33.544" v="209" actId="26606"/>
          <ac:spMkLst>
            <pc:docMk/>
            <pc:sldMk cId="2610459256" sldId="260"/>
            <ac:spMk id="3" creationId="{00000000-0000-0000-0000-000000000000}"/>
          </ac:spMkLst>
        </pc:spChg>
        <pc:spChg chg="add del">
          <ac:chgData name="Robert Prust" userId="d4ff6881-aff4-4a77-b284-83cde1197bee" providerId="ADAL" clId="{EB94CCB9-5C84-4268-9929-FCB57C604B30}" dt="2019-05-22T09:15:50.836" v="210" actId="26606"/>
          <ac:spMkLst>
            <pc:docMk/>
            <pc:sldMk cId="2610459256" sldId="260"/>
            <ac:spMk id="10" creationId="{9FD5DB89-3F0E-4462-931D-993BF65C4618}"/>
          </ac:spMkLst>
        </pc:spChg>
        <pc:spChg chg="add">
          <ac:chgData name="Robert Prust" userId="d4ff6881-aff4-4a77-b284-83cde1197bee" providerId="ADAL" clId="{EB94CCB9-5C84-4268-9929-FCB57C604B30}" dt="2019-05-22T09:19:09.470" v="252" actId="26606"/>
          <ac:spMkLst>
            <pc:docMk/>
            <pc:sldMk cId="2610459256" sldId="260"/>
            <ac:spMk id="11" creationId="{688ACAF6-824B-47F8-9BA9-9DF408D12CED}"/>
          </ac:spMkLst>
        </pc:spChg>
        <pc:spChg chg="add del">
          <ac:chgData name="Robert Prust" userId="d4ff6881-aff4-4a77-b284-83cde1197bee" providerId="ADAL" clId="{EB94CCB9-5C84-4268-9929-FCB57C604B30}" dt="2019-05-22T09:15:50.836" v="210" actId="26606"/>
          <ac:spMkLst>
            <pc:docMk/>
            <pc:sldMk cId="2610459256" sldId="260"/>
            <ac:spMk id="12" creationId="{F09F8809-2193-4315-BED8-0C3A43B2FC95}"/>
          </ac:spMkLst>
        </pc:spChg>
        <pc:spChg chg="add del">
          <ac:chgData name="Robert Prust" userId="d4ff6881-aff4-4a77-b284-83cde1197bee" providerId="ADAL" clId="{EB94CCB9-5C84-4268-9929-FCB57C604B30}" dt="2019-05-22T09:15:50.836" v="210" actId="26606"/>
          <ac:spMkLst>
            <pc:docMk/>
            <pc:sldMk cId="2610459256" sldId="260"/>
            <ac:spMk id="14" creationId="{107A3124-3490-4D5F-81E7-A5A5F500B1AC}"/>
          </ac:spMkLst>
        </pc:spChg>
        <pc:spChg chg="add">
          <ac:chgData name="Robert Prust" userId="d4ff6881-aff4-4a77-b284-83cde1197bee" providerId="ADAL" clId="{EB94CCB9-5C84-4268-9929-FCB57C604B30}" dt="2019-05-22T09:19:09.470" v="252" actId="26606"/>
          <ac:spMkLst>
            <pc:docMk/>
            <pc:sldMk cId="2610459256" sldId="260"/>
            <ac:spMk id="16" creationId="{DF0ABD22-E718-4E10-A607-BF536ADB08FF}"/>
          </ac:spMkLst>
        </pc:spChg>
        <pc:spChg chg="add">
          <ac:chgData name="Robert Prust" userId="d4ff6881-aff4-4a77-b284-83cde1197bee" providerId="ADAL" clId="{EB94CCB9-5C84-4268-9929-FCB57C604B30}" dt="2019-05-22T09:19:09.470" v="252" actId="26606"/>
          <ac:spMkLst>
            <pc:docMk/>
            <pc:sldMk cId="2610459256" sldId="260"/>
            <ac:spMk id="18" creationId="{A5137608-E7EC-4E53-9D7D-D65290F948BC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2610459256" sldId="260"/>
            <ac:spMk id="19" creationId="{DBAC761D-D075-4702-AD0C-16C8DCFFFBDC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2610459256" sldId="260"/>
            <ac:spMk id="21" creationId="{D9A7C549-C844-4A98-96C9-9C2F9EAE9F0F}"/>
          </ac:spMkLst>
        </pc:spChg>
        <pc:graphicFrameChg chg="add del">
          <ac:chgData name="Robert Prust" userId="d4ff6881-aff4-4a77-b284-83cde1197bee" providerId="ADAL" clId="{EB94CCB9-5C84-4268-9929-FCB57C604B30}" dt="2019-05-22T09:15:28.715" v="206" actId="26606"/>
          <ac:graphicFrameMkLst>
            <pc:docMk/>
            <pc:sldMk cId="2610459256" sldId="260"/>
            <ac:graphicFrameMk id="5" creationId="{74E889DF-FB02-448E-AAB4-B9B7A7F34560}"/>
          </ac:graphicFrameMkLst>
        </pc:graphicFrameChg>
        <pc:graphicFrameChg chg="add del">
          <ac:chgData name="Robert Prust" userId="d4ff6881-aff4-4a77-b284-83cde1197bee" providerId="ADAL" clId="{EB94CCB9-5C84-4268-9929-FCB57C604B30}" dt="2019-05-22T09:15:33.497" v="208" actId="26606"/>
          <ac:graphicFrameMkLst>
            <pc:docMk/>
            <pc:sldMk cId="2610459256" sldId="260"/>
            <ac:graphicFrameMk id="7" creationId="{889FFBCA-FC96-4E91-8977-1E9B48138DEF}"/>
          </ac:graphicFrameMkLst>
        </pc:graphicFrameChg>
        <pc:graphicFrameChg chg="add mod modGraphic">
          <ac:chgData name="Robert Prust" userId="d4ff6881-aff4-4a77-b284-83cde1197bee" providerId="ADAL" clId="{EB94CCB9-5C84-4268-9929-FCB57C604B30}" dt="2019-05-22T09:19:09.470" v="252" actId="26606"/>
          <ac:graphicFrameMkLst>
            <pc:docMk/>
            <pc:sldMk cId="2610459256" sldId="260"/>
            <ac:graphicFrameMk id="9" creationId="{37AAE6F0-A051-4829-A6D9-66FA6FC051F4}"/>
          </ac:graphicFrameMkLst>
        </pc:graphicFrameChg>
      </pc:sldChg>
      <pc:sldChg chg="addSp modSp mod setBg">
        <pc:chgData name="Robert Prust" userId="d4ff6881-aff4-4a77-b284-83cde1197bee" providerId="ADAL" clId="{EB94CCB9-5C84-4268-9929-FCB57C604B30}" dt="2019-05-22T09:20:30.245" v="297" actId="26606"/>
        <pc:sldMkLst>
          <pc:docMk/>
          <pc:sldMk cId="1238231458" sldId="261"/>
        </pc:sldMkLst>
        <pc:spChg chg="mo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2" creationId="{00000000-0000-0000-0000-000000000000}"/>
          </ac:spMkLst>
        </pc:spChg>
        <pc:spChg chg="mo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4" creationId="{00000000-0000-0000-0000-000000000000}"/>
          </ac:spMkLst>
        </pc:spChg>
        <pc:spChg chg="ad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9" creationId="{1D523E8A-B17D-4079-AD00-E6CB726F899C}"/>
          </ac:spMkLst>
        </pc:spChg>
        <pc:spChg chg="ad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11" creationId="{0A640B00-6CB6-4B5D-9273-AADFA4B4ECF8}"/>
          </ac:spMkLst>
        </pc:spChg>
        <pc:spChg chg="ad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13" creationId="{04B3A732-BD30-43B3-B22F-86F94190750E}"/>
          </ac:spMkLst>
        </pc:spChg>
        <pc:spChg chg="ad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15" creationId="{CB5978F0-8D3C-4B12-B071-F1254173E35D}"/>
          </ac:spMkLst>
        </pc:spChg>
        <pc:spChg chg="add">
          <ac:chgData name="Robert Prust" userId="d4ff6881-aff4-4a77-b284-83cde1197bee" providerId="ADAL" clId="{EB94CCB9-5C84-4268-9929-FCB57C604B30}" dt="2019-05-22T09:20:30.245" v="297" actId="26606"/>
          <ac:spMkLst>
            <pc:docMk/>
            <pc:sldMk cId="1238231458" sldId="261"/>
            <ac:spMk id="17" creationId="{9DFDE310-F9F9-4DAB-A86D-45566B819058}"/>
          </ac:spMkLst>
        </pc:spChg>
      </pc:sldChg>
      <pc:sldChg chg="addSp delSp modSp mod setBg delDesignElem">
        <pc:chgData name="Robert Prust" userId="d4ff6881-aff4-4a77-b284-83cde1197bee" providerId="ADAL" clId="{EB94CCB9-5C84-4268-9929-FCB57C604B30}" dt="2019-05-22T09:20:02.541" v="262" actId="20577"/>
        <pc:sldMkLst>
          <pc:docMk/>
          <pc:sldMk cId="1793941050" sldId="262"/>
        </pc:sldMkLst>
        <pc:spChg chg="mod">
          <ac:chgData name="Robert Prust" userId="d4ff6881-aff4-4a77-b284-83cde1197bee" providerId="ADAL" clId="{EB94CCB9-5C84-4268-9929-FCB57C604B30}" dt="2019-05-22T09:19:59.510" v="258" actId="20577"/>
          <ac:spMkLst>
            <pc:docMk/>
            <pc:sldMk cId="1793941050" sldId="262"/>
            <ac:spMk id="2" creationId="{00000000-0000-0000-0000-000000000000}"/>
          </ac:spMkLst>
        </pc:spChg>
        <pc:spChg chg="add del mod">
          <ac:chgData name="Robert Prust" userId="d4ff6881-aff4-4a77-b284-83cde1197bee" providerId="ADAL" clId="{EB94CCB9-5C84-4268-9929-FCB57C604B30}" dt="2019-05-22T09:20:02.541" v="262" actId="20577"/>
          <ac:spMkLst>
            <pc:docMk/>
            <pc:sldMk cId="1793941050" sldId="262"/>
            <ac:spMk id="3" creationId="{00000000-0000-0000-0000-000000000000}"/>
          </ac:spMkLst>
        </pc:spChg>
        <pc:spChg chg="add mod">
          <ac:chgData name="Robert Prust" userId="d4ff6881-aff4-4a77-b284-83cde1197bee" providerId="ADAL" clId="{EB94CCB9-5C84-4268-9929-FCB57C604B30}" dt="2019-05-22T09:16:56.543" v="215"/>
          <ac:spMkLst>
            <pc:docMk/>
            <pc:sldMk cId="1793941050" sldId="262"/>
            <ac:spMk id="4" creationId="{2397CE2A-A219-434E-B34A-47FEDC7310EC}"/>
          </ac:spMkLst>
        </pc:spChg>
        <pc:spChg chg="add del">
          <ac:chgData name="Robert Prust" userId="d4ff6881-aff4-4a77-b284-83cde1197bee" providerId="ADAL" clId="{EB94CCB9-5C84-4268-9929-FCB57C604B30}" dt="2019-05-22T09:18:22.709" v="245"/>
          <ac:spMkLst>
            <pc:docMk/>
            <pc:sldMk cId="1793941050" sldId="262"/>
            <ac:spMk id="9" creationId="{829B5251-0CDF-4977-9565-C3914108C641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1793941050" sldId="262"/>
            <ac:spMk id="10" creationId="{829B5251-0CDF-4977-9565-C3914108C641}"/>
          </ac:spMkLst>
        </pc:spChg>
        <pc:spChg chg="add del">
          <ac:chgData name="Robert Prust" userId="d4ff6881-aff4-4a77-b284-83cde1197bee" providerId="ADAL" clId="{EB94CCB9-5C84-4268-9929-FCB57C604B30}" dt="2019-05-22T09:18:22.709" v="245"/>
          <ac:spMkLst>
            <pc:docMk/>
            <pc:sldMk cId="1793941050" sldId="262"/>
            <ac:spMk id="11" creationId="{07F4F2EC-D18D-4FE3-80C8-D1C65CF7BDFA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1793941050" sldId="262"/>
            <ac:spMk id="12" creationId="{07F4F2EC-D18D-4FE3-80C8-D1C65CF7BDFA}"/>
          </ac:spMkLst>
        </pc:spChg>
        <pc:spChg chg="add del">
          <ac:chgData name="Robert Prust" userId="d4ff6881-aff4-4a77-b284-83cde1197bee" providerId="ADAL" clId="{EB94CCB9-5C84-4268-9929-FCB57C604B30}" dt="2019-05-22T09:18:22.709" v="245"/>
          <ac:spMkLst>
            <pc:docMk/>
            <pc:sldMk cId="1793941050" sldId="262"/>
            <ac:spMk id="13" creationId="{ECF430F6-7D1A-4815-AD4C-8389F522497D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1793941050" sldId="262"/>
            <ac:spMk id="14" creationId="{ECF430F6-7D1A-4815-AD4C-8389F522497D}"/>
          </ac:spMkLst>
        </pc:spChg>
        <pc:spChg chg="add del">
          <ac:chgData name="Robert Prust" userId="d4ff6881-aff4-4a77-b284-83cde1197bee" providerId="ADAL" clId="{EB94CCB9-5C84-4268-9929-FCB57C604B30}" dt="2019-05-22T09:18:22.709" v="245"/>
          <ac:spMkLst>
            <pc:docMk/>
            <pc:sldMk cId="1793941050" sldId="262"/>
            <ac:spMk id="15" creationId="{E392CC64-7754-49C3-B3FC-98F4C926C5E0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1793941050" sldId="262"/>
            <ac:spMk id="16" creationId="{E392CC64-7754-49C3-B3FC-98F4C926C5E0}"/>
          </ac:spMkLst>
        </pc:spChg>
        <pc:spChg chg="add">
          <ac:chgData name="Robert Prust" userId="d4ff6881-aff4-4a77-b284-83cde1197bee" providerId="ADAL" clId="{EB94CCB9-5C84-4268-9929-FCB57C604B30}" dt="2019-05-22T09:18:31" v="246" actId="26606"/>
          <ac:spMkLst>
            <pc:docMk/>
            <pc:sldMk cId="1793941050" sldId="262"/>
            <ac:spMk id="17" creationId="{829B5251-0CDF-4977-9565-C3914108C641}"/>
          </ac:spMkLst>
        </pc:spChg>
        <pc:spChg chg="add del">
          <ac:chgData name="Robert Prust" userId="d4ff6881-aff4-4a77-b284-83cde1197bee" providerId="ADAL" clId="{EB94CCB9-5C84-4268-9929-FCB57C604B30}" dt="2019-05-22T09:18:08.353" v="242"/>
          <ac:spMkLst>
            <pc:docMk/>
            <pc:sldMk cId="1793941050" sldId="262"/>
            <ac:spMk id="18" creationId="{EAA85B94-54F5-4983-B358-7DAE6C4AFB74}"/>
          </ac:spMkLst>
        </pc:spChg>
        <pc:spChg chg="add">
          <ac:chgData name="Robert Prust" userId="d4ff6881-aff4-4a77-b284-83cde1197bee" providerId="ADAL" clId="{EB94CCB9-5C84-4268-9929-FCB57C604B30}" dt="2019-05-22T09:18:31" v="246" actId="26606"/>
          <ac:spMkLst>
            <pc:docMk/>
            <pc:sldMk cId="1793941050" sldId="262"/>
            <ac:spMk id="19" creationId="{07F4F2EC-D18D-4FE3-80C8-D1C65CF7BDFA}"/>
          </ac:spMkLst>
        </pc:spChg>
        <pc:spChg chg="add del">
          <ac:chgData name="Robert Prust" userId="d4ff6881-aff4-4a77-b284-83cde1197bee" providerId="ADAL" clId="{EB94CCB9-5C84-4268-9929-FCB57C604B30}" dt="2019-05-22T09:18:22.709" v="245"/>
          <ac:spMkLst>
            <pc:docMk/>
            <pc:sldMk cId="1793941050" sldId="262"/>
            <ac:spMk id="20" creationId="{EAA85B94-54F5-4983-B358-7DAE6C4AFB74}"/>
          </ac:spMkLst>
        </pc:spChg>
        <pc:spChg chg="add">
          <ac:chgData name="Robert Prust" userId="d4ff6881-aff4-4a77-b284-83cde1197bee" providerId="ADAL" clId="{EB94CCB9-5C84-4268-9929-FCB57C604B30}" dt="2019-05-22T09:18:31" v="246" actId="26606"/>
          <ac:spMkLst>
            <pc:docMk/>
            <pc:sldMk cId="1793941050" sldId="262"/>
            <ac:spMk id="21" creationId="{ECF430F6-7D1A-4815-AD4C-8389F522497D}"/>
          </ac:spMkLst>
        </pc:spChg>
        <pc:spChg chg="add">
          <ac:chgData name="Robert Prust" userId="d4ff6881-aff4-4a77-b284-83cde1197bee" providerId="ADAL" clId="{EB94CCB9-5C84-4268-9929-FCB57C604B30}" dt="2019-05-22T09:18:31" v="246" actId="26606"/>
          <ac:spMkLst>
            <pc:docMk/>
            <pc:sldMk cId="1793941050" sldId="262"/>
            <ac:spMk id="22" creationId="{E392CC64-7754-49C3-B3FC-98F4C926C5E0}"/>
          </ac:spMkLst>
        </pc:spChg>
        <pc:spChg chg="add">
          <ac:chgData name="Robert Prust" userId="d4ff6881-aff4-4a77-b284-83cde1197bee" providerId="ADAL" clId="{EB94CCB9-5C84-4268-9929-FCB57C604B30}" dt="2019-05-22T09:18:31" v="246" actId="26606"/>
          <ac:spMkLst>
            <pc:docMk/>
            <pc:sldMk cId="1793941050" sldId="262"/>
            <ac:spMk id="23" creationId="{EAA85B94-54F5-4983-B358-7DAE6C4AFB74}"/>
          </ac:spMkLst>
        </pc:spChg>
        <pc:picChg chg="add">
          <ac:chgData name="Robert Prust" userId="d4ff6881-aff4-4a77-b284-83cde1197bee" providerId="ADAL" clId="{EB94CCB9-5C84-4268-9929-FCB57C604B30}" dt="2019-05-22T09:18:04.711" v="238" actId="26606"/>
          <ac:picMkLst>
            <pc:docMk/>
            <pc:sldMk cId="1793941050" sldId="262"/>
            <ac:picMk id="7" creationId="{26DA9488-EE48-4E7A-A443-A8ACB92FDCF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4D6DD-199B-42E8-8C79-8E2AA6D3DB9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22587-8E21-4AEE-8E0C-A8F7665431FA}">
      <dgm:prSet/>
      <dgm:spPr/>
      <dgm:t>
        <a:bodyPr/>
        <a:lstStyle/>
        <a:p>
          <a:pPr>
            <a:defRPr cap="all"/>
          </a:pPr>
          <a:r>
            <a:rPr lang="en-US"/>
            <a:t>Wie ben ik?</a:t>
          </a:r>
        </a:p>
      </dgm:t>
    </dgm:pt>
    <dgm:pt modelId="{51931F7A-9C68-47D0-8F52-EEC723160506}" type="parTrans" cxnId="{698F296D-9229-4DAA-9710-B5B7292EC7C9}">
      <dgm:prSet/>
      <dgm:spPr/>
      <dgm:t>
        <a:bodyPr/>
        <a:lstStyle/>
        <a:p>
          <a:endParaRPr lang="en-US"/>
        </a:p>
      </dgm:t>
    </dgm:pt>
    <dgm:pt modelId="{1F3934A4-A37A-48A3-8E28-B5C1DCA75A5E}" type="sibTrans" cxnId="{698F296D-9229-4DAA-9710-B5B7292EC7C9}">
      <dgm:prSet/>
      <dgm:spPr/>
      <dgm:t>
        <a:bodyPr/>
        <a:lstStyle/>
        <a:p>
          <a:endParaRPr lang="en-US"/>
        </a:p>
      </dgm:t>
    </dgm:pt>
    <dgm:pt modelId="{D4EC6A74-C164-4177-8254-068958304031}">
      <dgm:prSet/>
      <dgm:spPr/>
      <dgm:t>
        <a:bodyPr/>
        <a:lstStyle/>
        <a:p>
          <a:pPr>
            <a:defRPr cap="all"/>
          </a:pPr>
          <a:r>
            <a:rPr lang="en-US"/>
            <a:t>Hoe te verbeteren?</a:t>
          </a:r>
        </a:p>
      </dgm:t>
    </dgm:pt>
    <dgm:pt modelId="{3E9E4E3A-7948-436F-AD93-AE3B5E5A542E}" type="parTrans" cxnId="{1EE50EB7-6856-47F1-822B-0A976A58BC2A}">
      <dgm:prSet/>
      <dgm:spPr/>
      <dgm:t>
        <a:bodyPr/>
        <a:lstStyle/>
        <a:p>
          <a:endParaRPr lang="en-US"/>
        </a:p>
      </dgm:t>
    </dgm:pt>
    <dgm:pt modelId="{ADB4DD0E-827D-4B5C-91E7-B5AC4AEA99F8}" type="sibTrans" cxnId="{1EE50EB7-6856-47F1-822B-0A976A58BC2A}">
      <dgm:prSet/>
      <dgm:spPr/>
      <dgm:t>
        <a:bodyPr/>
        <a:lstStyle/>
        <a:p>
          <a:endParaRPr lang="en-US"/>
        </a:p>
      </dgm:t>
    </dgm:pt>
    <dgm:pt modelId="{0C1A41E2-9AB1-4536-BB6C-BB3CFF7EDE12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F479AC08-299A-4DC8-A80C-08EBF962CB28}" type="parTrans" cxnId="{95B6F018-2CBE-433C-82A2-260E181E170F}">
      <dgm:prSet/>
      <dgm:spPr/>
      <dgm:t>
        <a:bodyPr/>
        <a:lstStyle/>
        <a:p>
          <a:endParaRPr lang="en-US"/>
        </a:p>
      </dgm:t>
    </dgm:pt>
    <dgm:pt modelId="{7DD7006F-F80B-473E-A004-A3CF891F4568}" type="sibTrans" cxnId="{95B6F018-2CBE-433C-82A2-260E181E170F}">
      <dgm:prSet/>
      <dgm:spPr/>
      <dgm:t>
        <a:bodyPr/>
        <a:lstStyle/>
        <a:p>
          <a:endParaRPr lang="en-US"/>
        </a:p>
      </dgm:t>
    </dgm:pt>
    <dgm:pt modelId="{7BDF1372-FB58-4CCC-91C0-07E9598E6BA2}">
      <dgm:prSet/>
      <dgm:spPr/>
      <dgm:t>
        <a:bodyPr/>
        <a:lstStyle/>
        <a:p>
          <a:pPr>
            <a:defRPr cap="all"/>
          </a:pPr>
          <a:r>
            <a:rPr lang="en-US" dirty="0" err="1"/>
            <a:t>Vragen</a:t>
          </a:r>
          <a:r>
            <a:rPr lang="en-US" dirty="0"/>
            <a:t>?</a:t>
          </a:r>
        </a:p>
      </dgm:t>
    </dgm:pt>
    <dgm:pt modelId="{24C4E04E-D5DE-4941-AA59-D153B4ADF276}" type="parTrans" cxnId="{ACD5D170-7215-4940-BCA7-C02EB2018511}">
      <dgm:prSet/>
      <dgm:spPr/>
      <dgm:t>
        <a:bodyPr/>
        <a:lstStyle/>
        <a:p>
          <a:endParaRPr lang="en-US"/>
        </a:p>
      </dgm:t>
    </dgm:pt>
    <dgm:pt modelId="{E0C9C17D-14E5-48E9-8CCE-305E41EFC4A9}" type="sibTrans" cxnId="{ACD5D170-7215-4940-BCA7-C02EB2018511}">
      <dgm:prSet/>
      <dgm:spPr/>
      <dgm:t>
        <a:bodyPr/>
        <a:lstStyle/>
        <a:p>
          <a:endParaRPr lang="en-US"/>
        </a:p>
      </dgm:t>
    </dgm:pt>
    <dgm:pt modelId="{C8A1EC35-943C-4FF6-BE41-B3A54FE3F612}" type="pres">
      <dgm:prSet presAssocID="{9DC4D6DD-199B-42E8-8C79-8E2AA6D3DB94}" presName="linear" presStyleCnt="0">
        <dgm:presLayoutVars>
          <dgm:dir/>
          <dgm:animLvl val="lvl"/>
          <dgm:resizeHandles val="exact"/>
        </dgm:presLayoutVars>
      </dgm:prSet>
      <dgm:spPr/>
    </dgm:pt>
    <dgm:pt modelId="{F61B58F7-724C-4016-A6E6-6BCE990D1447}" type="pres">
      <dgm:prSet presAssocID="{75022587-8E21-4AEE-8E0C-A8F7665431FA}" presName="parentLin" presStyleCnt="0"/>
      <dgm:spPr/>
    </dgm:pt>
    <dgm:pt modelId="{3CE610BD-D5AB-46A9-9229-F18A37D29D1E}" type="pres">
      <dgm:prSet presAssocID="{75022587-8E21-4AEE-8E0C-A8F7665431FA}" presName="parentLeftMargin" presStyleLbl="node1" presStyleIdx="0" presStyleCnt="4"/>
      <dgm:spPr/>
    </dgm:pt>
    <dgm:pt modelId="{FA8F111A-A66F-4C79-9337-B6677D8BDD7B}" type="pres">
      <dgm:prSet presAssocID="{75022587-8E21-4AEE-8E0C-A8F7665431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655ADC-AE45-40D3-B0F8-B31B0584C54C}" type="pres">
      <dgm:prSet presAssocID="{75022587-8E21-4AEE-8E0C-A8F7665431FA}" presName="negativeSpace" presStyleCnt="0"/>
      <dgm:spPr/>
    </dgm:pt>
    <dgm:pt modelId="{D6247F04-9097-43E4-B7A1-3A3BDF477991}" type="pres">
      <dgm:prSet presAssocID="{75022587-8E21-4AEE-8E0C-A8F7665431FA}" presName="childText" presStyleLbl="conFgAcc1" presStyleIdx="0" presStyleCnt="4">
        <dgm:presLayoutVars>
          <dgm:bulletEnabled val="1"/>
        </dgm:presLayoutVars>
      </dgm:prSet>
      <dgm:spPr/>
    </dgm:pt>
    <dgm:pt modelId="{8CDABC2F-DA68-43EC-B54A-F6CA7C589151}" type="pres">
      <dgm:prSet presAssocID="{1F3934A4-A37A-48A3-8E28-B5C1DCA75A5E}" presName="spaceBetweenRectangles" presStyleCnt="0"/>
      <dgm:spPr/>
    </dgm:pt>
    <dgm:pt modelId="{A6AA1E2C-463F-4FD5-9DBC-EAD69E923087}" type="pres">
      <dgm:prSet presAssocID="{D4EC6A74-C164-4177-8254-068958304031}" presName="parentLin" presStyleCnt="0"/>
      <dgm:spPr/>
    </dgm:pt>
    <dgm:pt modelId="{17E2589E-2F1A-4EC8-9C70-1F9D71F1E0B4}" type="pres">
      <dgm:prSet presAssocID="{D4EC6A74-C164-4177-8254-068958304031}" presName="parentLeftMargin" presStyleLbl="node1" presStyleIdx="0" presStyleCnt="4"/>
      <dgm:spPr/>
    </dgm:pt>
    <dgm:pt modelId="{B24A7F00-260F-4EAF-B575-D7D96FA6E75C}" type="pres">
      <dgm:prSet presAssocID="{D4EC6A74-C164-4177-8254-0689583040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A3A635-FEB7-4CEA-B007-245B1BC041D8}" type="pres">
      <dgm:prSet presAssocID="{D4EC6A74-C164-4177-8254-068958304031}" presName="negativeSpace" presStyleCnt="0"/>
      <dgm:spPr/>
    </dgm:pt>
    <dgm:pt modelId="{5AD00E85-EB05-4C70-AD34-256A40347CE8}" type="pres">
      <dgm:prSet presAssocID="{D4EC6A74-C164-4177-8254-068958304031}" presName="childText" presStyleLbl="conFgAcc1" presStyleIdx="1" presStyleCnt="4">
        <dgm:presLayoutVars>
          <dgm:bulletEnabled val="1"/>
        </dgm:presLayoutVars>
      </dgm:prSet>
      <dgm:spPr/>
    </dgm:pt>
    <dgm:pt modelId="{45A82C2D-0761-40B5-AD2A-287CA219DBA6}" type="pres">
      <dgm:prSet presAssocID="{ADB4DD0E-827D-4B5C-91E7-B5AC4AEA99F8}" presName="spaceBetweenRectangles" presStyleCnt="0"/>
      <dgm:spPr/>
    </dgm:pt>
    <dgm:pt modelId="{07AB1765-0687-4820-9690-92E342481C8A}" type="pres">
      <dgm:prSet presAssocID="{0C1A41E2-9AB1-4536-BB6C-BB3CFF7EDE12}" presName="parentLin" presStyleCnt="0"/>
      <dgm:spPr/>
    </dgm:pt>
    <dgm:pt modelId="{54F0452E-B1FF-4702-8B1D-B7BDB659FC12}" type="pres">
      <dgm:prSet presAssocID="{0C1A41E2-9AB1-4536-BB6C-BB3CFF7EDE12}" presName="parentLeftMargin" presStyleLbl="node1" presStyleIdx="1" presStyleCnt="4"/>
      <dgm:spPr/>
    </dgm:pt>
    <dgm:pt modelId="{5AED7153-E712-4FD0-9F49-657400CFDC9D}" type="pres">
      <dgm:prSet presAssocID="{0C1A41E2-9AB1-4536-BB6C-BB3CFF7EDE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4D8221-5553-46E0-9450-19D0394161A8}" type="pres">
      <dgm:prSet presAssocID="{0C1A41E2-9AB1-4536-BB6C-BB3CFF7EDE12}" presName="negativeSpace" presStyleCnt="0"/>
      <dgm:spPr/>
    </dgm:pt>
    <dgm:pt modelId="{614CE0A4-06E8-43E8-9291-6AD7F500651C}" type="pres">
      <dgm:prSet presAssocID="{0C1A41E2-9AB1-4536-BB6C-BB3CFF7EDE12}" presName="childText" presStyleLbl="conFgAcc1" presStyleIdx="2" presStyleCnt="4">
        <dgm:presLayoutVars>
          <dgm:bulletEnabled val="1"/>
        </dgm:presLayoutVars>
      </dgm:prSet>
      <dgm:spPr/>
    </dgm:pt>
    <dgm:pt modelId="{9D21D6C9-75CF-4279-ABE1-4DFCE7EBCE36}" type="pres">
      <dgm:prSet presAssocID="{7DD7006F-F80B-473E-A004-A3CF891F4568}" presName="spaceBetweenRectangles" presStyleCnt="0"/>
      <dgm:spPr/>
    </dgm:pt>
    <dgm:pt modelId="{95515207-3451-4447-B4F8-28CA87229546}" type="pres">
      <dgm:prSet presAssocID="{7BDF1372-FB58-4CCC-91C0-07E9598E6BA2}" presName="parentLin" presStyleCnt="0"/>
      <dgm:spPr/>
    </dgm:pt>
    <dgm:pt modelId="{11CCF1DB-5566-4623-A873-41189A65B4E5}" type="pres">
      <dgm:prSet presAssocID="{7BDF1372-FB58-4CCC-91C0-07E9598E6BA2}" presName="parentLeftMargin" presStyleLbl="node1" presStyleIdx="2" presStyleCnt="4"/>
      <dgm:spPr/>
    </dgm:pt>
    <dgm:pt modelId="{1313A570-ECA8-4FCD-84C6-F60BB7951E40}" type="pres">
      <dgm:prSet presAssocID="{7BDF1372-FB58-4CCC-91C0-07E9598E6B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A57ACD-510C-4ED9-8188-3E07248783B8}" type="pres">
      <dgm:prSet presAssocID="{7BDF1372-FB58-4CCC-91C0-07E9598E6BA2}" presName="negativeSpace" presStyleCnt="0"/>
      <dgm:spPr/>
    </dgm:pt>
    <dgm:pt modelId="{036C369B-D99E-4E96-8348-CB88BCA23BA4}" type="pres">
      <dgm:prSet presAssocID="{7BDF1372-FB58-4CCC-91C0-07E9598E6B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B6F018-2CBE-433C-82A2-260E181E170F}" srcId="{9DC4D6DD-199B-42E8-8C79-8E2AA6D3DB94}" destId="{0C1A41E2-9AB1-4536-BB6C-BB3CFF7EDE12}" srcOrd="2" destOrd="0" parTransId="{F479AC08-299A-4DC8-A80C-08EBF962CB28}" sibTransId="{7DD7006F-F80B-473E-A004-A3CF891F4568}"/>
    <dgm:cxn modelId="{2150FA1F-1BE9-493D-AD83-010EEE21E8BB}" type="presOf" srcId="{9DC4D6DD-199B-42E8-8C79-8E2AA6D3DB94}" destId="{C8A1EC35-943C-4FF6-BE41-B3A54FE3F612}" srcOrd="0" destOrd="0" presId="urn:microsoft.com/office/officeart/2005/8/layout/list1"/>
    <dgm:cxn modelId="{053D7021-268F-429E-92DA-E9807A1BB94C}" type="presOf" srcId="{0C1A41E2-9AB1-4536-BB6C-BB3CFF7EDE12}" destId="{5AED7153-E712-4FD0-9F49-657400CFDC9D}" srcOrd="1" destOrd="0" presId="urn:microsoft.com/office/officeart/2005/8/layout/list1"/>
    <dgm:cxn modelId="{A0774138-C497-4E4D-893C-7E41D749EEA1}" type="presOf" srcId="{0C1A41E2-9AB1-4536-BB6C-BB3CFF7EDE12}" destId="{54F0452E-B1FF-4702-8B1D-B7BDB659FC12}" srcOrd="0" destOrd="0" presId="urn:microsoft.com/office/officeart/2005/8/layout/list1"/>
    <dgm:cxn modelId="{698F296D-9229-4DAA-9710-B5B7292EC7C9}" srcId="{9DC4D6DD-199B-42E8-8C79-8E2AA6D3DB94}" destId="{75022587-8E21-4AEE-8E0C-A8F7665431FA}" srcOrd="0" destOrd="0" parTransId="{51931F7A-9C68-47D0-8F52-EEC723160506}" sibTransId="{1F3934A4-A37A-48A3-8E28-B5C1DCA75A5E}"/>
    <dgm:cxn modelId="{ACD5D170-7215-4940-BCA7-C02EB2018511}" srcId="{9DC4D6DD-199B-42E8-8C79-8E2AA6D3DB94}" destId="{7BDF1372-FB58-4CCC-91C0-07E9598E6BA2}" srcOrd="3" destOrd="0" parTransId="{24C4E04E-D5DE-4941-AA59-D153B4ADF276}" sibTransId="{E0C9C17D-14E5-48E9-8CCE-305E41EFC4A9}"/>
    <dgm:cxn modelId="{3575A975-DBBD-40E0-BCCF-0BACF4B250BC}" type="presOf" srcId="{D4EC6A74-C164-4177-8254-068958304031}" destId="{17E2589E-2F1A-4EC8-9C70-1F9D71F1E0B4}" srcOrd="0" destOrd="0" presId="urn:microsoft.com/office/officeart/2005/8/layout/list1"/>
    <dgm:cxn modelId="{1A74A357-530A-4224-A064-F9E7D7CF26AA}" type="presOf" srcId="{75022587-8E21-4AEE-8E0C-A8F7665431FA}" destId="{3CE610BD-D5AB-46A9-9229-F18A37D29D1E}" srcOrd="0" destOrd="0" presId="urn:microsoft.com/office/officeart/2005/8/layout/list1"/>
    <dgm:cxn modelId="{62D15383-C398-48B0-8A74-914C39539E5D}" type="presOf" srcId="{D4EC6A74-C164-4177-8254-068958304031}" destId="{B24A7F00-260F-4EAF-B575-D7D96FA6E75C}" srcOrd="1" destOrd="0" presId="urn:microsoft.com/office/officeart/2005/8/layout/list1"/>
    <dgm:cxn modelId="{F8190F94-6FE2-4370-B7E4-AF5664281ADC}" type="presOf" srcId="{7BDF1372-FB58-4CCC-91C0-07E9598E6BA2}" destId="{1313A570-ECA8-4FCD-84C6-F60BB7951E40}" srcOrd="1" destOrd="0" presId="urn:microsoft.com/office/officeart/2005/8/layout/list1"/>
    <dgm:cxn modelId="{85DEC7B5-E3E0-49E3-AC47-588FE910C7C8}" type="presOf" srcId="{7BDF1372-FB58-4CCC-91C0-07E9598E6BA2}" destId="{11CCF1DB-5566-4623-A873-41189A65B4E5}" srcOrd="0" destOrd="0" presId="urn:microsoft.com/office/officeart/2005/8/layout/list1"/>
    <dgm:cxn modelId="{1EE50EB7-6856-47F1-822B-0A976A58BC2A}" srcId="{9DC4D6DD-199B-42E8-8C79-8E2AA6D3DB94}" destId="{D4EC6A74-C164-4177-8254-068958304031}" srcOrd="1" destOrd="0" parTransId="{3E9E4E3A-7948-436F-AD93-AE3B5E5A542E}" sibTransId="{ADB4DD0E-827D-4B5C-91E7-B5AC4AEA99F8}"/>
    <dgm:cxn modelId="{0768B3B8-7C11-421F-9375-65D3F029618D}" type="presOf" srcId="{75022587-8E21-4AEE-8E0C-A8F7665431FA}" destId="{FA8F111A-A66F-4C79-9337-B6677D8BDD7B}" srcOrd="1" destOrd="0" presId="urn:microsoft.com/office/officeart/2005/8/layout/list1"/>
    <dgm:cxn modelId="{EAAE9115-05F2-416B-AA9C-E339FC7D86DF}" type="presParOf" srcId="{C8A1EC35-943C-4FF6-BE41-B3A54FE3F612}" destId="{F61B58F7-724C-4016-A6E6-6BCE990D1447}" srcOrd="0" destOrd="0" presId="urn:microsoft.com/office/officeart/2005/8/layout/list1"/>
    <dgm:cxn modelId="{14178BBA-3E66-4063-BB48-DF6900CB151F}" type="presParOf" srcId="{F61B58F7-724C-4016-A6E6-6BCE990D1447}" destId="{3CE610BD-D5AB-46A9-9229-F18A37D29D1E}" srcOrd="0" destOrd="0" presId="urn:microsoft.com/office/officeart/2005/8/layout/list1"/>
    <dgm:cxn modelId="{B3140552-D1D0-49BB-AEAB-2E21F237ADFA}" type="presParOf" srcId="{F61B58F7-724C-4016-A6E6-6BCE990D1447}" destId="{FA8F111A-A66F-4C79-9337-B6677D8BDD7B}" srcOrd="1" destOrd="0" presId="urn:microsoft.com/office/officeart/2005/8/layout/list1"/>
    <dgm:cxn modelId="{8F94577B-6189-4F5B-AA18-9355E01DDF8E}" type="presParOf" srcId="{C8A1EC35-943C-4FF6-BE41-B3A54FE3F612}" destId="{5C655ADC-AE45-40D3-B0F8-B31B0584C54C}" srcOrd="1" destOrd="0" presId="urn:microsoft.com/office/officeart/2005/8/layout/list1"/>
    <dgm:cxn modelId="{8862FAD5-ED24-44BC-82A5-EC7BE57F25AC}" type="presParOf" srcId="{C8A1EC35-943C-4FF6-BE41-B3A54FE3F612}" destId="{D6247F04-9097-43E4-B7A1-3A3BDF477991}" srcOrd="2" destOrd="0" presId="urn:microsoft.com/office/officeart/2005/8/layout/list1"/>
    <dgm:cxn modelId="{4A44CC29-AC39-4DAB-9505-FAFB44571842}" type="presParOf" srcId="{C8A1EC35-943C-4FF6-BE41-B3A54FE3F612}" destId="{8CDABC2F-DA68-43EC-B54A-F6CA7C589151}" srcOrd="3" destOrd="0" presId="urn:microsoft.com/office/officeart/2005/8/layout/list1"/>
    <dgm:cxn modelId="{FE54B9D4-3AD6-48DB-BDA4-9BD5138A98B8}" type="presParOf" srcId="{C8A1EC35-943C-4FF6-BE41-B3A54FE3F612}" destId="{A6AA1E2C-463F-4FD5-9DBC-EAD69E923087}" srcOrd="4" destOrd="0" presId="urn:microsoft.com/office/officeart/2005/8/layout/list1"/>
    <dgm:cxn modelId="{DB4FF7CB-87DE-4018-8FDD-D1360F1CADB3}" type="presParOf" srcId="{A6AA1E2C-463F-4FD5-9DBC-EAD69E923087}" destId="{17E2589E-2F1A-4EC8-9C70-1F9D71F1E0B4}" srcOrd="0" destOrd="0" presId="urn:microsoft.com/office/officeart/2005/8/layout/list1"/>
    <dgm:cxn modelId="{4315F856-FC52-4D15-AC3C-853C2D1AAE5C}" type="presParOf" srcId="{A6AA1E2C-463F-4FD5-9DBC-EAD69E923087}" destId="{B24A7F00-260F-4EAF-B575-D7D96FA6E75C}" srcOrd="1" destOrd="0" presId="urn:microsoft.com/office/officeart/2005/8/layout/list1"/>
    <dgm:cxn modelId="{C7F0B139-4E4B-4733-BF31-2AB3912D9017}" type="presParOf" srcId="{C8A1EC35-943C-4FF6-BE41-B3A54FE3F612}" destId="{B7A3A635-FEB7-4CEA-B007-245B1BC041D8}" srcOrd="5" destOrd="0" presId="urn:microsoft.com/office/officeart/2005/8/layout/list1"/>
    <dgm:cxn modelId="{BDF201C7-DCCE-4A11-B31E-A51C788FF19F}" type="presParOf" srcId="{C8A1EC35-943C-4FF6-BE41-B3A54FE3F612}" destId="{5AD00E85-EB05-4C70-AD34-256A40347CE8}" srcOrd="6" destOrd="0" presId="urn:microsoft.com/office/officeart/2005/8/layout/list1"/>
    <dgm:cxn modelId="{2FD10E31-91DA-403C-9910-FFD2A4436AAF}" type="presParOf" srcId="{C8A1EC35-943C-4FF6-BE41-B3A54FE3F612}" destId="{45A82C2D-0761-40B5-AD2A-287CA219DBA6}" srcOrd="7" destOrd="0" presId="urn:microsoft.com/office/officeart/2005/8/layout/list1"/>
    <dgm:cxn modelId="{62E50AA1-203D-418D-AE61-F5165B050039}" type="presParOf" srcId="{C8A1EC35-943C-4FF6-BE41-B3A54FE3F612}" destId="{07AB1765-0687-4820-9690-92E342481C8A}" srcOrd="8" destOrd="0" presId="urn:microsoft.com/office/officeart/2005/8/layout/list1"/>
    <dgm:cxn modelId="{12DF69FB-5B6E-413E-A1C4-6DBE12CDB89A}" type="presParOf" srcId="{07AB1765-0687-4820-9690-92E342481C8A}" destId="{54F0452E-B1FF-4702-8B1D-B7BDB659FC12}" srcOrd="0" destOrd="0" presId="urn:microsoft.com/office/officeart/2005/8/layout/list1"/>
    <dgm:cxn modelId="{460F43A6-1877-44AB-A710-270DA1D1D0D2}" type="presParOf" srcId="{07AB1765-0687-4820-9690-92E342481C8A}" destId="{5AED7153-E712-4FD0-9F49-657400CFDC9D}" srcOrd="1" destOrd="0" presId="urn:microsoft.com/office/officeart/2005/8/layout/list1"/>
    <dgm:cxn modelId="{DC94CD7B-75EB-4E27-ADB2-640C3D78E8F1}" type="presParOf" srcId="{C8A1EC35-943C-4FF6-BE41-B3A54FE3F612}" destId="{8F4D8221-5553-46E0-9450-19D0394161A8}" srcOrd="9" destOrd="0" presId="urn:microsoft.com/office/officeart/2005/8/layout/list1"/>
    <dgm:cxn modelId="{C8620501-DBFA-4ACE-BD8F-065ABFCB41B3}" type="presParOf" srcId="{C8A1EC35-943C-4FF6-BE41-B3A54FE3F612}" destId="{614CE0A4-06E8-43E8-9291-6AD7F500651C}" srcOrd="10" destOrd="0" presId="urn:microsoft.com/office/officeart/2005/8/layout/list1"/>
    <dgm:cxn modelId="{2D7BF332-3A7D-40AC-80FA-8736572512AF}" type="presParOf" srcId="{C8A1EC35-943C-4FF6-BE41-B3A54FE3F612}" destId="{9D21D6C9-75CF-4279-ABE1-4DFCE7EBCE36}" srcOrd="11" destOrd="0" presId="urn:microsoft.com/office/officeart/2005/8/layout/list1"/>
    <dgm:cxn modelId="{12E63BC6-3F61-419E-A8B7-23A404C83635}" type="presParOf" srcId="{C8A1EC35-943C-4FF6-BE41-B3A54FE3F612}" destId="{95515207-3451-4447-B4F8-28CA87229546}" srcOrd="12" destOrd="0" presId="urn:microsoft.com/office/officeart/2005/8/layout/list1"/>
    <dgm:cxn modelId="{398EFF64-A550-4F9E-A5A7-F993E6723F7B}" type="presParOf" srcId="{95515207-3451-4447-B4F8-28CA87229546}" destId="{11CCF1DB-5566-4623-A873-41189A65B4E5}" srcOrd="0" destOrd="0" presId="urn:microsoft.com/office/officeart/2005/8/layout/list1"/>
    <dgm:cxn modelId="{D08DAE57-641B-49E5-9CE4-6E16E1F31CBB}" type="presParOf" srcId="{95515207-3451-4447-B4F8-28CA87229546}" destId="{1313A570-ECA8-4FCD-84C6-F60BB7951E40}" srcOrd="1" destOrd="0" presId="urn:microsoft.com/office/officeart/2005/8/layout/list1"/>
    <dgm:cxn modelId="{FB8FEC6F-58D7-4943-89F2-E08D2E934513}" type="presParOf" srcId="{C8A1EC35-943C-4FF6-BE41-B3A54FE3F612}" destId="{64A57ACD-510C-4ED9-8188-3E07248783B8}" srcOrd="13" destOrd="0" presId="urn:microsoft.com/office/officeart/2005/8/layout/list1"/>
    <dgm:cxn modelId="{DA3FD7F6-356C-4A4A-88A6-3ED48774B993}" type="presParOf" srcId="{C8A1EC35-943C-4FF6-BE41-B3A54FE3F612}" destId="{036C369B-D99E-4E96-8348-CB88BCA23B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4F23E-83AA-46D1-8DF7-69125648F7E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CEE957-16B8-41CC-B58C-C694707A1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Usability </a:t>
          </a:r>
          <a:r>
            <a:rPr lang="en-US" dirty="0" err="1"/>
            <a:t>verbeteren</a:t>
          </a:r>
          <a:endParaRPr lang="en-US" dirty="0"/>
        </a:p>
      </dgm:t>
    </dgm:pt>
    <dgm:pt modelId="{48CD31C4-EC6C-4D84-BA9A-312BBA5FF557}" type="parTrans" cxnId="{18D03268-048A-4C69-9E0D-2D2795DB3AA1}">
      <dgm:prSet/>
      <dgm:spPr/>
      <dgm:t>
        <a:bodyPr/>
        <a:lstStyle/>
        <a:p>
          <a:endParaRPr lang="en-US"/>
        </a:p>
      </dgm:t>
    </dgm:pt>
    <dgm:pt modelId="{95105B10-AAE6-43E3-85D8-60DDEB8888AA}" type="sibTrans" cxnId="{18D03268-048A-4C69-9E0D-2D2795DB3AA1}">
      <dgm:prSet/>
      <dgm:spPr/>
      <dgm:t>
        <a:bodyPr/>
        <a:lstStyle/>
        <a:p>
          <a:endParaRPr lang="en-US"/>
        </a:p>
      </dgm:t>
    </dgm:pt>
    <dgm:pt modelId="{6C0EF10B-32A3-46D2-97CC-19B97A150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Functionaliteit</a:t>
          </a:r>
          <a:r>
            <a:rPr lang="en-US" dirty="0"/>
            <a:t> </a:t>
          </a:r>
          <a:r>
            <a:rPr lang="en-US" dirty="0" err="1"/>
            <a:t>toevoegen</a:t>
          </a:r>
          <a:endParaRPr lang="en-US" dirty="0"/>
        </a:p>
      </dgm:t>
    </dgm:pt>
    <dgm:pt modelId="{26147359-53FE-4EB4-9C01-37C36CCFD52D}" type="parTrans" cxnId="{8A083FF7-E54C-43B7-8B77-B0F1B929BD47}">
      <dgm:prSet/>
      <dgm:spPr/>
      <dgm:t>
        <a:bodyPr/>
        <a:lstStyle/>
        <a:p>
          <a:endParaRPr lang="en-US"/>
        </a:p>
      </dgm:t>
    </dgm:pt>
    <dgm:pt modelId="{74587112-662A-4A4C-9027-519C40A6931B}" type="sibTrans" cxnId="{8A083FF7-E54C-43B7-8B77-B0F1B929BD47}">
      <dgm:prSet/>
      <dgm:spPr/>
      <dgm:t>
        <a:bodyPr/>
        <a:lstStyle/>
        <a:p>
          <a:endParaRPr lang="en-US"/>
        </a:p>
      </dgm:t>
    </dgm:pt>
    <dgm:pt modelId="{90FC633A-EAB4-44E9-98E8-7A8B76B1B6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verbeteren</a:t>
          </a:r>
        </a:p>
      </dgm:t>
    </dgm:pt>
    <dgm:pt modelId="{8BBA2F59-7EE4-4034-9CED-83153531FCBC}" type="parTrans" cxnId="{DACA771A-2C24-429A-95D4-7DE779212574}">
      <dgm:prSet/>
      <dgm:spPr/>
      <dgm:t>
        <a:bodyPr/>
        <a:lstStyle/>
        <a:p>
          <a:endParaRPr lang="en-US"/>
        </a:p>
      </dgm:t>
    </dgm:pt>
    <dgm:pt modelId="{F281E1D5-83CB-4D05-B681-A235B84EE3C0}" type="sibTrans" cxnId="{DACA771A-2C24-429A-95D4-7DE779212574}">
      <dgm:prSet/>
      <dgm:spPr/>
      <dgm:t>
        <a:bodyPr/>
        <a:lstStyle/>
        <a:p>
          <a:endParaRPr lang="en-US"/>
        </a:p>
      </dgm:t>
    </dgm:pt>
    <dgm:pt modelId="{864D6A15-3AFF-44CF-A3AC-D81D041DAD04}" type="pres">
      <dgm:prSet presAssocID="{8B34F23E-83AA-46D1-8DF7-69125648F7ED}" presName="outerComposite" presStyleCnt="0">
        <dgm:presLayoutVars>
          <dgm:chMax val="5"/>
          <dgm:dir/>
          <dgm:resizeHandles val="exact"/>
        </dgm:presLayoutVars>
      </dgm:prSet>
      <dgm:spPr/>
    </dgm:pt>
    <dgm:pt modelId="{DFDDA523-EA8A-4957-877E-FBA2BD020027}" type="pres">
      <dgm:prSet presAssocID="{8B34F23E-83AA-46D1-8DF7-69125648F7ED}" presName="dummyMaxCanvas" presStyleCnt="0">
        <dgm:presLayoutVars/>
      </dgm:prSet>
      <dgm:spPr/>
    </dgm:pt>
    <dgm:pt modelId="{B3768552-F410-4009-9326-ED61DE96CBB2}" type="pres">
      <dgm:prSet presAssocID="{8B34F23E-83AA-46D1-8DF7-69125648F7ED}" presName="ThreeNodes_1" presStyleLbl="node1" presStyleIdx="0" presStyleCnt="3">
        <dgm:presLayoutVars>
          <dgm:bulletEnabled val="1"/>
        </dgm:presLayoutVars>
      </dgm:prSet>
      <dgm:spPr/>
    </dgm:pt>
    <dgm:pt modelId="{EDEEB2A3-9D3B-4BEB-9791-344664BD2D56}" type="pres">
      <dgm:prSet presAssocID="{8B34F23E-83AA-46D1-8DF7-69125648F7ED}" presName="ThreeNodes_2" presStyleLbl="node1" presStyleIdx="1" presStyleCnt="3">
        <dgm:presLayoutVars>
          <dgm:bulletEnabled val="1"/>
        </dgm:presLayoutVars>
      </dgm:prSet>
      <dgm:spPr/>
    </dgm:pt>
    <dgm:pt modelId="{D498CDC4-8152-447D-B654-9460DD3E4C8D}" type="pres">
      <dgm:prSet presAssocID="{8B34F23E-83AA-46D1-8DF7-69125648F7ED}" presName="ThreeNodes_3" presStyleLbl="node1" presStyleIdx="2" presStyleCnt="3">
        <dgm:presLayoutVars>
          <dgm:bulletEnabled val="1"/>
        </dgm:presLayoutVars>
      </dgm:prSet>
      <dgm:spPr/>
    </dgm:pt>
    <dgm:pt modelId="{A984B142-61CC-415D-B0AC-67043204D24B}" type="pres">
      <dgm:prSet presAssocID="{8B34F23E-83AA-46D1-8DF7-69125648F7ED}" presName="ThreeConn_1-2" presStyleLbl="fgAccFollowNode1" presStyleIdx="0" presStyleCnt="2">
        <dgm:presLayoutVars>
          <dgm:bulletEnabled val="1"/>
        </dgm:presLayoutVars>
      </dgm:prSet>
      <dgm:spPr/>
    </dgm:pt>
    <dgm:pt modelId="{F0B444FE-1DD6-4C80-87BA-845B0E42F2C1}" type="pres">
      <dgm:prSet presAssocID="{8B34F23E-83AA-46D1-8DF7-69125648F7ED}" presName="ThreeConn_2-3" presStyleLbl="fgAccFollowNode1" presStyleIdx="1" presStyleCnt="2">
        <dgm:presLayoutVars>
          <dgm:bulletEnabled val="1"/>
        </dgm:presLayoutVars>
      </dgm:prSet>
      <dgm:spPr/>
    </dgm:pt>
    <dgm:pt modelId="{07CF86EB-4638-4851-99EA-5FE4FA3DD015}" type="pres">
      <dgm:prSet presAssocID="{8B34F23E-83AA-46D1-8DF7-69125648F7ED}" presName="ThreeNodes_1_text" presStyleLbl="node1" presStyleIdx="2" presStyleCnt="3">
        <dgm:presLayoutVars>
          <dgm:bulletEnabled val="1"/>
        </dgm:presLayoutVars>
      </dgm:prSet>
      <dgm:spPr/>
    </dgm:pt>
    <dgm:pt modelId="{09BA4A0F-FD8F-4388-8C08-442134727539}" type="pres">
      <dgm:prSet presAssocID="{8B34F23E-83AA-46D1-8DF7-69125648F7ED}" presName="ThreeNodes_2_text" presStyleLbl="node1" presStyleIdx="2" presStyleCnt="3">
        <dgm:presLayoutVars>
          <dgm:bulletEnabled val="1"/>
        </dgm:presLayoutVars>
      </dgm:prSet>
      <dgm:spPr/>
    </dgm:pt>
    <dgm:pt modelId="{84A25737-BEFE-4ADF-A16D-7E9280CC231A}" type="pres">
      <dgm:prSet presAssocID="{8B34F23E-83AA-46D1-8DF7-69125648F7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FA7101-7419-4880-A8EA-ABC572D4A012}" type="presOf" srcId="{95105B10-AAE6-43E3-85D8-60DDEB8888AA}" destId="{A984B142-61CC-415D-B0AC-67043204D24B}" srcOrd="0" destOrd="0" presId="urn:microsoft.com/office/officeart/2005/8/layout/vProcess5"/>
    <dgm:cxn modelId="{DACA771A-2C24-429A-95D4-7DE779212574}" srcId="{8B34F23E-83AA-46D1-8DF7-69125648F7ED}" destId="{90FC633A-EAB4-44E9-98E8-7A8B76B1B6F5}" srcOrd="2" destOrd="0" parTransId="{8BBA2F59-7EE4-4034-9CED-83153531FCBC}" sibTransId="{F281E1D5-83CB-4D05-B681-A235B84EE3C0}"/>
    <dgm:cxn modelId="{9578E75D-F9F0-4047-9349-48280DD6FCD1}" type="presOf" srcId="{8B34F23E-83AA-46D1-8DF7-69125648F7ED}" destId="{864D6A15-3AFF-44CF-A3AC-D81D041DAD04}" srcOrd="0" destOrd="0" presId="urn:microsoft.com/office/officeart/2005/8/layout/vProcess5"/>
    <dgm:cxn modelId="{18D03268-048A-4C69-9E0D-2D2795DB3AA1}" srcId="{8B34F23E-83AA-46D1-8DF7-69125648F7ED}" destId="{D9CEE957-16B8-41CC-B58C-C694707A13C8}" srcOrd="0" destOrd="0" parTransId="{48CD31C4-EC6C-4D84-BA9A-312BBA5FF557}" sibTransId="{95105B10-AAE6-43E3-85D8-60DDEB8888AA}"/>
    <dgm:cxn modelId="{6AC84769-E10F-4A16-8466-E95BAC8BB8F4}" type="presOf" srcId="{D9CEE957-16B8-41CC-B58C-C694707A13C8}" destId="{B3768552-F410-4009-9326-ED61DE96CBB2}" srcOrd="0" destOrd="0" presId="urn:microsoft.com/office/officeart/2005/8/layout/vProcess5"/>
    <dgm:cxn modelId="{81DF4F89-6660-48C7-9D75-F0D1B0C7E9C7}" type="presOf" srcId="{D9CEE957-16B8-41CC-B58C-C694707A13C8}" destId="{07CF86EB-4638-4851-99EA-5FE4FA3DD015}" srcOrd="1" destOrd="0" presId="urn:microsoft.com/office/officeart/2005/8/layout/vProcess5"/>
    <dgm:cxn modelId="{87150D8C-E4EC-416B-8561-E303BAB010A0}" type="presOf" srcId="{90FC633A-EAB4-44E9-98E8-7A8B76B1B6F5}" destId="{D498CDC4-8152-447D-B654-9460DD3E4C8D}" srcOrd="0" destOrd="0" presId="urn:microsoft.com/office/officeart/2005/8/layout/vProcess5"/>
    <dgm:cxn modelId="{2237F4A3-3DEE-4F9B-ACA0-81B7558618A2}" type="presOf" srcId="{6C0EF10B-32A3-46D2-97CC-19B97A15022C}" destId="{09BA4A0F-FD8F-4388-8C08-442134727539}" srcOrd="1" destOrd="0" presId="urn:microsoft.com/office/officeart/2005/8/layout/vProcess5"/>
    <dgm:cxn modelId="{847680AA-6F4C-4E22-86B1-B2C48B84B010}" type="presOf" srcId="{6C0EF10B-32A3-46D2-97CC-19B97A15022C}" destId="{EDEEB2A3-9D3B-4BEB-9791-344664BD2D56}" srcOrd="0" destOrd="0" presId="urn:microsoft.com/office/officeart/2005/8/layout/vProcess5"/>
    <dgm:cxn modelId="{45F002F0-780F-4E95-9B8F-D9FFD17690F4}" type="presOf" srcId="{90FC633A-EAB4-44E9-98E8-7A8B76B1B6F5}" destId="{84A25737-BEFE-4ADF-A16D-7E9280CC231A}" srcOrd="1" destOrd="0" presId="urn:microsoft.com/office/officeart/2005/8/layout/vProcess5"/>
    <dgm:cxn modelId="{64E121F2-9447-4D6E-A79C-D981F2189799}" type="presOf" srcId="{74587112-662A-4A4C-9027-519C40A6931B}" destId="{F0B444FE-1DD6-4C80-87BA-845B0E42F2C1}" srcOrd="0" destOrd="0" presId="urn:microsoft.com/office/officeart/2005/8/layout/vProcess5"/>
    <dgm:cxn modelId="{8A083FF7-E54C-43B7-8B77-B0F1B929BD47}" srcId="{8B34F23E-83AA-46D1-8DF7-69125648F7ED}" destId="{6C0EF10B-32A3-46D2-97CC-19B97A15022C}" srcOrd="1" destOrd="0" parTransId="{26147359-53FE-4EB4-9C01-37C36CCFD52D}" sibTransId="{74587112-662A-4A4C-9027-519C40A6931B}"/>
    <dgm:cxn modelId="{D352FE6B-ABCE-4374-A913-46032D9EB3C5}" type="presParOf" srcId="{864D6A15-3AFF-44CF-A3AC-D81D041DAD04}" destId="{DFDDA523-EA8A-4957-877E-FBA2BD020027}" srcOrd="0" destOrd="0" presId="urn:microsoft.com/office/officeart/2005/8/layout/vProcess5"/>
    <dgm:cxn modelId="{1DE18007-AD23-4E8E-BF28-1568738D5DC8}" type="presParOf" srcId="{864D6A15-3AFF-44CF-A3AC-D81D041DAD04}" destId="{B3768552-F410-4009-9326-ED61DE96CBB2}" srcOrd="1" destOrd="0" presId="urn:microsoft.com/office/officeart/2005/8/layout/vProcess5"/>
    <dgm:cxn modelId="{37C1A7EB-BDF1-4012-99CF-B11A3D17D3A8}" type="presParOf" srcId="{864D6A15-3AFF-44CF-A3AC-D81D041DAD04}" destId="{EDEEB2A3-9D3B-4BEB-9791-344664BD2D56}" srcOrd="2" destOrd="0" presId="urn:microsoft.com/office/officeart/2005/8/layout/vProcess5"/>
    <dgm:cxn modelId="{3CAE8B4D-4E5B-495E-B50B-9A67C1432C7C}" type="presParOf" srcId="{864D6A15-3AFF-44CF-A3AC-D81D041DAD04}" destId="{D498CDC4-8152-447D-B654-9460DD3E4C8D}" srcOrd="3" destOrd="0" presId="urn:microsoft.com/office/officeart/2005/8/layout/vProcess5"/>
    <dgm:cxn modelId="{5DF2BE79-2F7D-4F26-BCF7-66719696CDA0}" type="presParOf" srcId="{864D6A15-3AFF-44CF-A3AC-D81D041DAD04}" destId="{A984B142-61CC-415D-B0AC-67043204D24B}" srcOrd="4" destOrd="0" presId="urn:microsoft.com/office/officeart/2005/8/layout/vProcess5"/>
    <dgm:cxn modelId="{3C131010-B891-44F7-BD46-1491A85DD7ED}" type="presParOf" srcId="{864D6A15-3AFF-44CF-A3AC-D81D041DAD04}" destId="{F0B444FE-1DD6-4C80-87BA-845B0E42F2C1}" srcOrd="5" destOrd="0" presId="urn:microsoft.com/office/officeart/2005/8/layout/vProcess5"/>
    <dgm:cxn modelId="{A1FBCBD8-7E5F-4B62-9962-34214B923BB9}" type="presParOf" srcId="{864D6A15-3AFF-44CF-A3AC-D81D041DAD04}" destId="{07CF86EB-4638-4851-99EA-5FE4FA3DD015}" srcOrd="6" destOrd="0" presId="urn:microsoft.com/office/officeart/2005/8/layout/vProcess5"/>
    <dgm:cxn modelId="{AE70086E-A401-47DA-85FE-90D2EE4BF7CB}" type="presParOf" srcId="{864D6A15-3AFF-44CF-A3AC-D81D041DAD04}" destId="{09BA4A0F-FD8F-4388-8C08-442134727539}" srcOrd="7" destOrd="0" presId="urn:microsoft.com/office/officeart/2005/8/layout/vProcess5"/>
    <dgm:cxn modelId="{03A27091-4274-45DF-88E4-78D201774F3D}" type="presParOf" srcId="{864D6A15-3AFF-44CF-A3AC-D81D041DAD04}" destId="{84A25737-BEFE-4ADF-A16D-7E9280CC231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7F04-9097-43E4-B7A1-3A3BDF477991}">
      <dsp:nvSpPr>
        <dsp:cNvPr id="0" name=""/>
        <dsp:cNvSpPr/>
      </dsp:nvSpPr>
      <dsp:spPr>
        <a:xfrm>
          <a:off x="0" y="1237075"/>
          <a:ext cx="33942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F111A-A66F-4C79-9337-B6677D8BDD7B}">
      <dsp:nvSpPr>
        <dsp:cNvPr id="0" name=""/>
        <dsp:cNvSpPr/>
      </dsp:nvSpPr>
      <dsp:spPr>
        <a:xfrm>
          <a:off x="169711" y="986155"/>
          <a:ext cx="237595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05" tIns="0" rIns="898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Wie ben ik?</a:t>
          </a:r>
        </a:p>
      </dsp:txBody>
      <dsp:txXfrm>
        <a:off x="194209" y="1010653"/>
        <a:ext cx="2326958" cy="452844"/>
      </dsp:txXfrm>
    </dsp:sp>
    <dsp:sp modelId="{5AD00E85-EB05-4C70-AD34-256A40347CE8}">
      <dsp:nvSpPr>
        <dsp:cNvPr id="0" name=""/>
        <dsp:cNvSpPr/>
      </dsp:nvSpPr>
      <dsp:spPr>
        <a:xfrm>
          <a:off x="0" y="2008195"/>
          <a:ext cx="33942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A7F00-260F-4EAF-B575-D7D96FA6E75C}">
      <dsp:nvSpPr>
        <dsp:cNvPr id="0" name=""/>
        <dsp:cNvSpPr/>
      </dsp:nvSpPr>
      <dsp:spPr>
        <a:xfrm>
          <a:off x="169711" y="1757275"/>
          <a:ext cx="2375954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05" tIns="0" rIns="898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Hoe te verbeteren?</a:t>
          </a:r>
        </a:p>
      </dsp:txBody>
      <dsp:txXfrm>
        <a:off x="194209" y="1781773"/>
        <a:ext cx="2326958" cy="452844"/>
      </dsp:txXfrm>
    </dsp:sp>
    <dsp:sp modelId="{614CE0A4-06E8-43E8-9291-6AD7F500651C}">
      <dsp:nvSpPr>
        <dsp:cNvPr id="0" name=""/>
        <dsp:cNvSpPr/>
      </dsp:nvSpPr>
      <dsp:spPr>
        <a:xfrm>
          <a:off x="0" y="2779315"/>
          <a:ext cx="33942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D7153-E712-4FD0-9F49-657400CFDC9D}">
      <dsp:nvSpPr>
        <dsp:cNvPr id="0" name=""/>
        <dsp:cNvSpPr/>
      </dsp:nvSpPr>
      <dsp:spPr>
        <a:xfrm>
          <a:off x="169711" y="2528395"/>
          <a:ext cx="2375954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05" tIns="0" rIns="898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Demo</a:t>
          </a:r>
        </a:p>
      </dsp:txBody>
      <dsp:txXfrm>
        <a:off x="194209" y="2552893"/>
        <a:ext cx="2326958" cy="452844"/>
      </dsp:txXfrm>
    </dsp:sp>
    <dsp:sp modelId="{036C369B-D99E-4E96-8348-CB88BCA23BA4}">
      <dsp:nvSpPr>
        <dsp:cNvPr id="0" name=""/>
        <dsp:cNvSpPr/>
      </dsp:nvSpPr>
      <dsp:spPr>
        <a:xfrm>
          <a:off x="0" y="3550435"/>
          <a:ext cx="339422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3A570-ECA8-4FCD-84C6-F60BB7951E40}">
      <dsp:nvSpPr>
        <dsp:cNvPr id="0" name=""/>
        <dsp:cNvSpPr/>
      </dsp:nvSpPr>
      <dsp:spPr>
        <a:xfrm>
          <a:off x="169711" y="3299515"/>
          <a:ext cx="2375954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05" tIns="0" rIns="898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Vragen</a:t>
          </a:r>
          <a:r>
            <a:rPr lang="en-US" sz="1700" kern="1200" dirty="0"/>
            <a:t>?</a:t>
          </a:r>
        </a:p>
      </dsp:txBody>
      <dsp:txXfrm>
        <a:off x="194209" y="3324013"/>
        <a:ext cx="232695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8552-F410-4009-9326-ED61DE96CBB2}">
      <dsp:nvSpPr>
        <dsp:cNvPr id="0" name=""/>
        <dsp:cNvSpPr/>
      </dsp:nvSpPr>
      <dsp:spPr>
        <a:xfrm>
          <a:off x="0" y="0"/>
          <a:ext cx="4765377" cy="15033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Usability </a:t>
          </a:r>
          <a:r>
            <a:rPr lang="en-US" sz="3600" kern="1200" dirty="0" err="1"/>
            <a:t>verbeteren</a:t>
          </a:r>
          <a:endParaRPr lang="en-US" sz="3600" kern="1200" dirty="0"/>
        </a:p>
      </dsp:txBody>
      <dsp:txXfrm>
        <a:off x="44033" y="44033"/>
        <a:ext cx="3143096" cy="1415330"/>
      </dsp:txXfrm>
    </dsp:sp>
    <dsp:sp modelId="{EDEEB2A3-9D3B-4BEB-9791-344664BD2D56}">
      <dsp:nvSpPr>
        <dsp:cNvPr id="0" name=""/>
        <dsp:cNvSpPr/>
      </dsp:nvSpPr>
      <dsp:spPr>
        <a:xfrm>
          <a:off x="420474" y="1753962"/>
          <a:ext cx="4765377" cy="1503396"/>
        </a:xfrm>
        <a:prstGeom prst="roundRect">
          <a:avLst>
            <a:gd name="adj" fmla="val 10000"/>
          </a:avLst>
        </a:prstGeom>
        <a:solidFill>
          <a:schemeClr val="accent5">
            <a:hueOff val="838579"/>
            <a:satOff val="-10346"/>
            <a:lumOff val="-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Functionaliteit</a:t>
          </a:r>
          <a:r>
            <a:rPr lang="en-US" sz="3600" kern="1200" dirty="0"/>
            <a:t> </a:t>
          </a:r>
          <a:r>
            <a:rPr lang="en-US" sz="3600" kern="1200" dirty="0" err="1"/>
            <a:t>toevoegen</a:t>
          </a:r>
          <a:endParaRPr lang="en-US" sz="3600" kern="1200" dirty="0"/>
        </a:p>
      </dsp:txBody>
      <dsp:txXfrm>
        <a:off x="464507" y="1797995"/>
        <a:ext cx="3279629" cy="1415330"/>
      </dsp:txXfrm>
    </dsp:sp>
    <dsp:sp modelId="{D498CDC4-8152-447D-B654-9460DD3E4C8D}">
      <dsp:nvSpPr>
        <dsp:cNvPr id="0" name=""/>
        <dsp:cNvSpPr/>
      </dsp:nvSpPr>
      <dsp:spPr>
        <a:xfrm>
          <a:off x="840949" y="3507924"/>
          <a:ext cx="4765377" cy="1503396"/>
        </a:xfrm>
        <a:prstGeom prst="roundRect">
          <a:avLst>
            <a:gd name="adj" fmla="val 10000"/>
          </a:avLst>
        </a:prstGeom>
        <a:solidFill>
          <a:schemeClr val="accent5">
            <a:hueOff val="1677157"/>
            <a:satOff val="-20692"/>
            <a:lumOff val="-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Performance verbeteren</a:t>
          </a:r>
        </a:p>
      </dsp:txBody>
      <dsp:txXfrm>
        <a:off x="884982" y="3551957"/>
        <a:ext cx="3279629" cy="1415330"/>
      </dsp:txXfrm>
    </dsp:sp>
    <dsp:sp modelId="{A984B142-61CC-415D-B0AC-67043204D24B}">
      <dsp:nvSpPr>
        <dsp:cNvPr id="0" name=""/>
        <dsp:cNvSpPr/>
      </dsp:nvSpPr>
      <dsp:spPr>
        <a:xfrm>
          <a:off x="3788170" y="1140075"/>
          <a:ext cx="977207" cy="9772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08042" y="1140075"/>
        <a:ext cx="537463" cy="735348"/>
      </dsp:txXfrm>
    </dsp:sp>
    <dsp:sp modelId="{F0B444FE-1DD6-4C80-87BA-845B0E42F2C1}">
      <dsp:nvSpPr>
        <dsp:cNvPr id="0" name=""/>
        <dsp:cNvSpPr/>
      </dsp:nvSpPr>
      <dsp:spPr>
        <a:xfrm>
          <a:off x="4208644" y="2884015"/>
          <a:ext cx="977207" cy="9772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839388"/>
            <a:satOff val="-17694"/>
            <a:lumOff val="-191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28516" y="2884015"/>
        <a:ext cx="537463" cy="735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CE50-20D4-48DC-8252-256777BFBD1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5E33-666D-4E6D-AD2B-8526C4D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IT since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Usability for dev through indentation, comments, regions [depending on editor]</a:t>
            </a:r>
          </a:p>
          <a:p>
            <a:r>
              <a:rPr lang="en-US" dirty="0"/>
              <a:t>Functionality</a:t>
            </a:r>
            <a:r>
              <a:rPr lang="en-US" baseline="0" dirty="0"/>
              <a:t> through Parameters, [</a:t>
            </a:r>
            <a:r>
              <a:rPr lang="en-US" baseline="0" dirty="0" err="1"/>
              <a:t>cmdletbinding</a:t>
            </a:r>
            <a:r>
              <a:rPr lang="en-US" baseline="0" dirty="0"/>
              <a:t>()], Script vs Tool [KISS]</a:t>
            </a:r>
          </a:p>
          <a:p>
            <a:r>
              <a:rPr lang="en-US" baseline="0" dirty="0"/>
              <a:t>Measure-Object, foreach vs Foreach-Object</a:t>
            </a:r>
          </a:p>
          <a:p>
            <a:endParaRPr lang="en-US" baseline="0" dirty="0"/>
          </a:p>
          <a:p>
            <a:r>
              <a:rPr lang="en-US" baseline="0" dirty="0"/>
              <a:t>Main importance is the actual functioning of the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Thanks</a:t>
            </a:r>
            <a:r>
              <a:rPr lang="en-US" b="1" u="sng" baseline="0" dirty="0"/>
              <a:t> to information from:</a:t>
            </a:r>
          </a:p>
          <a:p>
            <a:endParaRPr lang="en-US" baseline="0" dirty="0"/>
          </a:p>
          <a:p>
            <a:r>
              <a:rPr lang="en-US" baseline="0" dirty="0"/>
              <a:t>Learn Windows PowerShell in a Month of Lunches &amp; Toolmaking [By Don Jones and Jeffery Hicks]</a:t>
            </a:r>
          </a:p>
          <a:p>
            <a:r>
              <a:rPr lang="en-US" baseline="0" dirty="0"/>
              <a:t>https://www.manning.com/books/learn-windows-powershell-in-a-month-of-lunches-third-edition</a:t>
            </a:r>
          </a:p>
          <a:p>
            <a:r>
              <a:rPr lang="en-US" baseline="0" dirty="0"/>
              <a:t>https://www.manning.com/books/learn-powershell-toolmaking-in-a-month-of-lunches</a:t>
            </a:r>
          </a:p>
          <a:p>
            <a:endParaRPr lang="en-US" baseline="0" dirty="0"/>
          </a:p>
          <a:p>
            <a:r>
              <a:rPr lang="en-US" baseline="0" dirty="0"/>
              <a:t>Hey Scripting Guy! Blog</a:t>
            </a:r>
          </a:p>
          <a:p>
            <a:r>
              <a:rPr lang="en-US" dirty="0"/>
              <a:t>https://blogs.technet.microsoft.com/heyscriptingguy/2014/05/17/weekend-scripter-best-practices-for-powershell-scripting-in-shared-environment/</a:t>
            </a:r>
          </a:p>
          <a:p>
            <a:r>
              <a:rPr lang="en-US" dirty="0"/>
              <a:t>https://blogs.technet.microsoft.com/heyscriptingguy/2014/05/18/weekend-scripter-powershell-speed-improvement-techniques/</a:t>
            </a:r>
          </a:p>
          <a:p>
            <a:r>
              <a:rPr lang="en-US" dirty="0"/>
              <a:t>https://blogs.technet.microsoft.com/heyscriptingguy/2012/06/18/the-top-ten-powershell-best-practices-for-it-pros/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not to forget, </a:t>
            </a:r>
            <a:r>
              <a:rPr lang="en-US" baseline="0" dirty="0"/>
              <a:t> t</a:t>
            </a:r>
            <a:r>
              <a:rPr lang="en-US" dirty="0"/>
              <a:t>oo much personal time</a:t>
            </a:r>
            <a:r>
              <a:rPr lang="en-US" baseline="0" dirty="0"/>
              <a:t> spent on </a:t>
            </a:r>
            <a:r>
              <a:rPr lang="en-US" dirty="0"/>
              <a:t>Google and console looking at red</a:t>
            </a:r>
            <a:r>
              <a:rPr lang="en-US" baseline="0" dirty="0"/>
              <a:t> code ;)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8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5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4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ECF430F6-7D1A-4815-AD4C-8389F522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Checklist">
            <a:extLst>
              <a:ext uri="{FF2B5EF4-FFF2-40B4-BE49-F238E27FC236}">
                <a16:creationId xmlns:a16="http://schemas.microsoft.com/office/drawing/2014/main" id="{E87807B8-E3A4-4954-8494-F69782FC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3246" y="461365"/>
            <a:ext cx="2702459" cy="2702459"/>
          </a:xfrm>
          <a:prstGeom prst="rect">
            <a:avLst/>
          </a:prstGeom>
        </p:spPr>
      </p:pic>
      <p:sp>
        <p:nvSpPr>
          <p:cNvPr id="41" name="Rectangle 43">
            <a:extLst>
              <a:ext uri="{FF2B5EF4-FFF2-40B4-BE49-F238E27FC236}">
                <a16:creationId xmlns:a16="http://schemas.microsoft.com/office/drawing/2014/main" id="{E392CC64-7754-49C3-B3FC-98F4C926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62649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nl-NL"/>
              <a:t>Improving your PowerShell scripts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A85B94-54F5-4983-B358-7DAE6C4A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496497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" y="5536375"/>
            <a:ext cx="11460482" cy="43674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Robert Prüst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D5DB89-3F0E-4462-931D-993BF65C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8809-2193-4315-BED8-0C3A43B2F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19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7A3124-3490-4D5F-81E7-A5A5F500B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24216"/>
            <a:ext cx="7543800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4" y="2338928"/>
            <a:ext cx="6006596" cy="150876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Agenda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31AAC82-0ED2-4C7F-9C67-B075E5955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84939"/>
              </p:ext>
            </p:extLst>
          </p:nvPr>
        </p:nvGraphicFramePr>
        <p:xfrm>
          <a:off x="8153400" y="927809"/>
          <a:ext cx="3394220" cy="496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33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r>
              <a:rPr lang="en-US" dirty="0"/>
              <a:t>?</a:t>
            </a:r>
          </a:p>
        </p:txBody>
      </p:sp>
      <p:pic>
        <p:nvPicPr>
          <p:cNvPr id="4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779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0276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5276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3853" y="2277924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r_prust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3853" y="2902765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https://www.linkedin.com/in/rprust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3" y="3527606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https://powershellpr0mpt.com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t="26676" r="30018" b="20253"/>
          <a:stretch/>
        </p:blipFill>
        <p:spPr>
          <a:xfrm>
            <a:off x="7047807" y="1892437"/>
            <a:ext cx="2671483" cy="363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36" y="4091568"/>
            <a:ext cx="543932" cy="543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3853" y="4178868"/>
            <a:ext cx="45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https://github.com/powershellpr0mpt</a:t>
            </a:r>
          </a:p>
        </p:txBody>
      </p:sp>
    </p:spTree>
    <p:extLst>
      <p:ext uri="{BB962C8B-B14F-4D97-AF65-F5344CB8AC3E}">
        <p14:creationId xmlns:p14="http://schemas.microsoft.com/office/powerpoint/2010/main" val="7884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88ACAF6-824B-47F8-9BA9-9DF408D1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ABD22-E718-4E10-A607-BF536ADB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137608-E7EC-4E53-9D7D-D65290F9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Hoe te verbeteren?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7AAE6F0-A051-4829-A6D9-66FA6FC05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92851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45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29B5251-0CDF-4977-9565-C3914108C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F4F2EC-D18D-4FE3-80C8-D1C65CF7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ECF430F6-7D1A-4815-AD4C-8389F522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26DA9488-EE48-4E7A-A443-A8ACB92FD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3246" y="461365"/>
            <a:ext cx="2702459" cy="270245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E392CC64-7754-49C3-B3FC-98F4C926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62649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AA85B94-54F5-4983-B358-7DAE6C4A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496497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5536375"/>
            <a:ext cx="11460482" cy="4367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4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523E8A-B17D-4079-AD00-E6CB726F8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40B00-6CB6-4B5D-9273-AADFA4B4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1822664"/>
            <a:ext cx="9281468" cy="30071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spc="150"/>
              <a:t>Vragen?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660219"/>
            <a:ext cx="9144000" cy="76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800">
                <a:solidFill>
                  <a:srgbClr val="FFFFFF"/>
                </a:solidFill>
              </a:rPr>
              <a:t>Bedankt voor de aandacht!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DE310-F9F9-4DAB-A86D-45566B81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5164919"/>
            <a:ext cx="12195668" cy="32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23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Improving your PowerShell scripts</vt:lpstr>
      <vt:lpstr>Agenda</vt:lpstr>
      <vt:lpstr>Wie ben ik?</vt:lpstr>
      <vt:lpstr>Hoe te verbeteren?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your PowerShell scripts</dc:title>
  <dc:creator>Robert Prust</dc:creator>
  <cp:lastModifiedBy>Robert Prust</cp:lastModifiedBy>
  <cp:revision>1</cp:revision>
  <dcterms:created xsi:type="dcterms:W3CDTF">2019-05-22T09:20:54Z</dcterms:created>
  <dcterms:modified xsi:type="dcterms:W3CDTF">2019-05-22T09:21:27Z</dcterms:modified>
</cp:coreProperties>
</file>