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8" r:id="rId2"/>
    <p:sldId id="266" r:id="rId3"/>
    <p:sldId id="267" r:id="rId4"/>
    <p:sldId id="259" r:id="rId5"/>
    <p:sldId id="260" r:id="rId6"/>
    <p:sldId id="261" r:id="rId7"/>
    <p:sldId id="262" r:id="rId8"/>
    <p:sldId id="264" r:id="rId9"/>
    <p:sldId id="263" r:id="rId10"/>
    <p:sldId id="270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F2D91-71E9-4C86-93A9-D3EF98020EF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62659-8DC4-4F84-8696-C05ED2B09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52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“Execution engine”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[https://youtu.be/kg1L0FdaYLQ?t=36 ]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geimplementeerd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 .NET Framework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[https://youtu.be/7zZU23rA0IA?list=PLtOqR49cOjTmAv2TNPVCE4WD422MaBa-2&amp;t=1768]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interactieve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command-line shell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scripting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echt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vervanging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het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gewoon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veel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Oude commando’s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zijn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nog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beschikbaar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Alias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aangemaakt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Vanaf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PSv2 is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uitgebreide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remoting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beschikbaar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gekomen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dmv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standard WSMAN/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poorten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5985(HTTP)/5986(HTTPS)]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Door het scripting component van PowerShell is het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makkelijk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bepaalde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opdrachten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standaardiseren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automatiseren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simpel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ingebouwd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cmdlet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tot script,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gebruik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workflows.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A7EC-5638-4422-A42D-67E11D327F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6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Vroeger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functionaliteit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ontworpen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bovenop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grafische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administratie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tool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gebouwd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gevallen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snap-in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MMC, Microsoft Management Console].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MMC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kreeg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volledige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functionaliteit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het product tot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zijn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beschikking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verbinden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mogelijk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etc.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MMC is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erg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gelimiteerd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automatisering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biedt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termijn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Wanneer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het product team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tijd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WMI provider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beschikbaar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gemaakt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betreffende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product.</a:t>
            </a: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commandline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utility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gemaakt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het product om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automatisering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bieden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maar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deze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tools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nooit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functionaliteit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de GUI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oplossing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volledig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vervangen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sommige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gevallen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component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toegevoegd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zodat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bijvoorbeeld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d.m.v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VBScript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geautomatiseerd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 het product.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enige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manieren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automatiseren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beschikbaar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maar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deze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oplossingen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volledige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functionaliteit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beschikking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https://youtu.be/6VK4TN6Umfk?list=PLtOqR49cOjTmAv2TNPVCE4WD422MaBa-2&amp;t=143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A7EC-5638-4422-A42D-67E11D327F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3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op </a:t>
            </a:r>
            <a:r>
              <a:rPr lang="en-US" dirty="0" err="1" smtClean="0"/>
              <a:t>een</a:t>
            </a:r>
            <a:r>
              <a:rPr lang="en-US" dirty="0" smtClean="0"/>
              <a:t> product </a:t>
            </a:r>
            <a:r>
              <a:rPr lang="en-US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geen</a:t>
            </a:r>
            <a:r>
              <a:rPr lang="en-US" baseline="0" dirty="0" smtClean="0"/>
              <a:t> GUI </a:t>
            </a:r>
            <a:r>
              <a:rPr lang="en-US" baseline="0" dirty="0" err="1" smtClean="0"/>
              <a:t>gebouwd</a:t>
            </a:r>
            <a:r>
              <a:rPr lang="en-US" baseline="0" dirty="0" smtClean="0"/>
              <a:t> op de </a:t>
            </a:r>
            <a:r>
              <a:rPr lang="en-US" baseline="0" dirty="0" err="1" smtClean="0"/>
              <a:t>applicatie</a:t>
            </a:r>
            <a:r>
              <a:rPr lang="en-US" baseline="0" dirty="0" smtClean="0"/>
              <a:t>, maar </a:t>
            </a:r>
            <a:r>
              <a:rPr lang="en-US" baseline="0" dirty="0" err="1" smtClean="0"/>
              <a:t>wordt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in .NET Framework </a:t>
            </a:r>
            <a:r>
              <a:rPr lang="en-US" baseline="0" dirty="0" err="1" smtClean="0"/>
              <a:t>gemaakt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beschikbaar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gesteld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voor</a:t>
            </a:r>
            <a:r>
              <a:rPr lang="en-US" baseline="0" dirty="0" smtClean="0"/>
              <a:t> PowerShell.</a:t>
            </a:r>
          </a:p>
          <a:p>
            <a:r>
              <a:rPr lang="en-US" baseline="0" dirty="0" err="1" smtClean="0"/>
              <a:t>Vervolgens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maken</a:t>
            </a:r>
            <a:r>
              <a:rPr lang="en-US" baseline="0" dirty="0" smtClean="0"/>
              <a:t> de GUI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Scripts </a:t>
            </a:r>
            <a:r>
              <a:rPr lang="en-US" baseline="0" dirty="0" err="1" smtClean="0"/>
              <a:t>gebruik</a:t>
            </a:r>
            <a:r>
              <a:rPr lang="en-US" baseline="0" dirty="0" smtClean="0"/>
              <a:t> van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optie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zodat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oplossingen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volledige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functionaliteit</a:t>
            </a:r>
            <a:r>
              <a:rPr lang="en-US" baseline="0" dirty="0" smtClean="0"/>
              <a:t> van het </a:t>
            </a:r>
            <a:r>
              <a:rPr lang="en-US" baseline="0" dirty="0" err="1" smtClean="0"/>
              <a:t>volledige</a:t>
            </a:r>
            <a:r>
              <a:rPr lang="en-US" baseline="0" dirty="0" smtClean="0"/>
              <a:t> product tot </a:t>
            </a:r>
            <a:r>
              <a:rPr lang="en-US" baseline="0" dirty="0" err="1" smtClean="0"/>
              <a:t>hun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beschikking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heeft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https://youtu.be/6VK4TN6Umfk?list=PLtOqR49cOjTmAv2TNPVCE4WD422MaBa-2&amp;t=288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A7EC-5638-4422-A42D-67E11D327F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90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Werkwoord</a:t>
            </a:r>
            <a:r>
              <a:rPr lang="en-US" dirty="0" smtClean="0"/>
              <a:t> – </a:t>
            </a:r>
            <a:r>
              <a:rPr lang="en-US" dirty="0" err="1" smtClean="0"/>
              <a:t>Zelfstandig</a:t>
            </a:r>
            <a:r>
              <a:rPr lang="en-US" dirty="0" smtClean="0"/>
              <a:t> </a:t>
            </a:r>
            <a:r>
              <a:rPr lang="en-US" dirty="0" err="1" smtClean="0"/>
              <a:t>naamwoord</a:t>
            </a:r>
            <a:endParaRPr lang="en-US" dirty="0" smtClean="0"/>
          </a:p>
          <a:p>
            <a:r>
              <a:rPr lang="en-US" dirty="0" err="1" smtClean="0"/>
              <a:t>Lijst</a:t>
            </a:r>
            <a:r>
              <a:rPr lang="en-US" dirty="0" smtClean="0"/>
              <a:t> van </a:t>
            </a:r>
            <a:r>
              <a:rPr lang="en-US" dirty="0" err="1" smtClean="0"/>
              <a:t>toegestane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werkwoorden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d.m.v</a:t>
            </a:r>
            <a:r>
              <a:rPr lang="en-US" baseline="0" dirty="0" smtClean="0"/>
              <a:t>. Get-Verb</a:t>
            </a:r>
          </a:p>
          <a:p>
            <a:r>
              <a:rPr lang="en-US" baseline="0" dirty="0" smtClean="0"/>
              <a:t>Noun is </a:t>
            </a:r>
            <a:r>
              <a:rPr lang="en-US" b="1" baseline="0" dirty="0" smtClean="0"/>
              <a:t>ALTIJD </a:t>
            </a:r>
            <a:r>
              <a:rPr lang="en-US" baseline="0" dirty="0" smtClean="0"/>
              <a:t>singular/</a:t>
            </a:r>
            <a:r>
              <a:rPr lang="en-US" baseline="0" dirty="0" err="1" smtClean="0"/>
              <a:t>enkelvoudig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CA7EC-5638-4422-A42D-67E11D327F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3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8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6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47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08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0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61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42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6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9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4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9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0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7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0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DC6C-10E4-48E5-846D-35FB2C79636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5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D1DC6C-10E4-48E5-846D-35FB2C79636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173CC9-213E-4C86-97A4-E3E811214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6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0645" y="1380068"/>
            <a:ext cx="9142378" cy="2616199"/>
          </a:xfrm>
        </p:spPr>
        <p:txBody>
          <a:bodyPr/>
          <a:lstStyle/>
          <a:p>
            <a:r>
              <a:rPr lang="en-US" dirty="0" smtClean="0"/>
              <a:t>Automating with PowerShell –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smtClean="0"/>
              <a:t>Prüst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656" y="162549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738535"/>
            <a:ext cx="10018713" cy="1752599"/>
          </a:xfrm>
        </p:spPr>
        <p:txBody>
          <a:bodyPr/>
          <a:lstStyle/>
          <a:p>
            <a:r>
              <a:rPr lang="en-US" dirty="0" smtClean="0"/>
              <a:t>Demo time!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4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20" y="1390650"/>
            <a:ext cx="722376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7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36711" y="8382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Vragen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715343" y="2967335"/>
            <a:ext cx="78614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Bedankt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voor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</a:t>
            </a:r>
            <a:r>
              <a:rPr lang="en-US" sz="5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aandacht</a:t>
            </a:r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79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3445" y="2323322"/>
            <a:ext cx="3554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Introductie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Belangrijkste</a:t>
            </a:r>
            <a:r>
              <a:rPr lang="en-US" dirty="0" smtClean="0"/>
              <a:t> Cmdlets + Syntax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PSProviders</a:t>
            </a:r>
            <a:r>
              <a:rPr lang="en-US" dirty="0" smtClean="0"/>
              <a:t> &amp; </a:t>
            </a:r>
            <a:r>
              <a:rPr lang="en-US" dirty="0" err="1" smtClean="0"/>
              <a:t>PSDrives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Meer Cmdlets?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 Pipeline – part 1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53738" y="2323322"/>
            <a:ext cx="33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De Pipeline – </a:t>
            </a:r>
            <a:r>
              <a:rPr lang="en-US" smtClean="0"/>
              <a:t>part 2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smtClean="0"/>
              <a:t>Remoting</a:t>
            </a:r>
            <a:endParaRPr lang="en-US" dirty="0" smtClean="0"/>
          </a:p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WMI &amp; CIM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Scripting</a:t>
            </a:r>
          </a:p>
        </p:txBody>
      </p:sp>
    </p:spTree>
    <p:extLst>
      <p:ext uri="{BB962C8B-B14F-4D97-AF65-F5344CB8AC3E}">
        <p14:creationId xmlns:p14="http://schemas.microsoft.com/office/powerpoint/2010/main" val="25658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Introductie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65729" y="2053678"/>
            <a:ext cx="38558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err="1" smtClean="0"/>
              <a:t>Wie</a:t>
            </a:r>
            <a:r>
              <a:rPr lang="en-US" sz="4400" dirty="0" smtClean="0"/>
              <a:t> ben </a:t>
            </a:r>
            <a:r>
              <a:rPr lang="en-US" sz="4400" dirty="0" err="1" smtClean="0"/>
              <a:t>ik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604" y="2987127"/>
            <a:ext cx="40481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2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 is PowerShell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4311" y="2438399"/>
            <a:ext cx="8319540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i="1" dirty="0"/>
              <a:t>Windows PowerShell is a shell developed by Microsoft for purposes of task automation and configuration management</a:t>
            </a:r>
            <a:r>
              <a:rPr lang="en-US" sz="2400" dirty="0" smtClean="0"/>
              <a:t>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err="1" smtClean="0"/>
              <a:t>Een</a:t>
            </a:r>
            <a:r>
              <a:rPr lang="en-US" sz="2400" dirty="0" smtClean="0"/>
              <a:t> </a:t>
            </a:r>
            <a:r>
              <a:rPr lang="en-US" sz="2400" i="1" dirty="0" smtClean="0"/>
              <a:t>execution engine </a:t>
            </a:r>
            <a:r>
              <a:rPr lang="en-US" sz="2400" dirty="0" err="1" smtClean="0"/>
              <a:t>gebaseerd</a:t>
            </a:r>
            <a:r>
              <a:rPr lang="en-US" sz="2400" dirty="0" smtClean="0"/>
              <a:t> op .NET Framework </a:t>
            </a:r>
            <a:endParaRPr lang="en-US" sz="24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“</a:t>
            </a:r>
            <a:r>
              <a:rPr lang="en-US" sz="2400" dirty="0" err="1"/>
              <a:t>Vervanging</a:t>
            </a:r>
            <a:r>
              <a:rPr lang="en-US" sz="2400" dirty="0"/>
              <a:t>” </a:t>
            </a:r>
            <a:r>
              <a:rPr lang="en-US" sz="2400" dirty="0" err="1"/>
              <a:t>voor</a:t>
            </a:r>
            <a:r>
              <a:rPr lang="en-US" sz="2400" dirty="0"/>
              <a:t> het </a:t>
            </a:r>
            <a:r>
              <a:rPr lang="en-US" sz="2400" dirty="0" err="1"/>
              <a:t>oude</a:t>
            </a:r>
            <a:r>
              <a:rPr lang="en-US" sz="2400" dirty="0"/>
              <a:t> command prompt [cmd.exe]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“</a:t>
            </a:r>
            <a:r>
              <a:rPr lang="en-US" sz="2400" dirty="0" err="1"/>
              <a:t>Vervanging</a:t>
            </a:r>
            <a:r>
              <a:rPr lang="en-US" sz="2400" dirty="0"/>
              <a:t>” </a:t>
            </a:r>
            <a:r>
              <a:rPr lang="en-US" sz="2400" dirty="0" err="1"/>
              <a:t>voor</a:t>
            </a:r>
            <a:r>
              <a:rPr lang="en-US" sz="2400" dirty="0"/>
              <a:t> </a:t>
            </a:r>
            <a:r>
              <a:rPr lang="en-US" sz="2400" dirty="0" err="1"/>
              <a:t>oude</a:t>
            </a:r>
            <a:r>
              <a:rPr lang="en-US" sz="2400" dirty="0"/>
              <a:t> .bat/.</a:t>
            </a:r>
            <a:r>
              <a:rPr lang="en-US" sz="2400" dirty="0" err="1"/>
              <a:t>cmd</a:t>
            </a:r>
            <a:r>
              <a:rPr lang="en-US" sz="2400" dirty="0"/>
              <a:t>/.</a:t>
            </a:r>
            <a:r>
              <a:rPr lang="en-US" sz="2400" dirty="0" err="1"/>
              <a:t>kix</a:t>
            </a:r>
            <a:r>
              <a:rPr lang="en-US" sz="2400" dirty="0"/>
              <a:t>/.</a:t>
            </a:r>
            <a:r>
              <a:rPr lang="en-US" sz="2400" dirty="0" err="1"/>
              <a:t>vbs</a:t>
            </a:r>
            <a:r>
              <a:rPr lang="en-US" sz="2400" dirty="0"/>
              <a:t> scripts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/>
              <a:t>Remote management </a:t>
            </a:r>
            <a:r>
              <a:rPr lang="en-US" sz="2400" dirty="0" err="1"/>
              <a:t>oplossing</a:t>
            </a:r>
            <a:endParaRPr lang="en-US" sz="24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err="1"/>
              <a:t>Automatisering</a:t>
            </a:r>
            <a:r>
              <a:rPr lang="en-US" sz="2400" dirty="0"/>
              <a:t>/</a:t>
            </a:r>
            <a:r>
              <a:rPr lang="en-US" sz="2400" dirty="0" err="1"/>
              <a:t>Standaardisatie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624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636711" y="8382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Waarom PowerShell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642" y="2590799"/>
            <a:ext cx="37528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2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Vroeger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843562" y="3245371"/>
            <a:ext cx="7030387" cy="929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Client/Server of Microsoft </a:t>
            </a:r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r>
              <a:rPr lang="en-US" dirty="0" err="1" smtClean="0"/>
              <a:t>functionaliteit</a:t>
            </a: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843562" y="2233535"/>
            <a:ext cx="7030387" cy="92939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Management GUI (MMC)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43562" y="4257207"/>
            <a:ext cx="1293724" cy="104931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WMI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285116" y="4257206"/>
            <a:ext cx="1293724" cy="104931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26670" y="4257206"/>
            <a:ext cx="1293724" cy="104931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843562" y="5471410"/>
            <a:ext cx="4176832" cy="83944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Scripts</a:t>
            </a:r>
          </a:p>
        </p:txBody>
      </p:sp>
    </p:spTree>
    <p:extLst>
      <p:ext uri="{BB962C8B-B14F-4D97-AF65-F5344CB8AC3E}">
        <p14:creationId xmlns:p14="http://schemas.microsoft.com/office/powerpoint/2010/main" val="73560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 smtClean="0"/>
              <a:t>Nu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78473" y="4309673"/>
            <a:ext cx="7030387" cy="929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Client/Server of Microsoft </a:t>
            </a:r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r>
              <a:rPr lang="en-US" dirty="0" err="1" smtClean="0"/>
              <a:t>functionaliteit</a:t>
            </a: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978473" y="3297837"/>
            <a:ext cx="7030387" cy="92939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 Framework, WMI </a:t>
            </a:r>
            <a:r>
              <a:rPr lang="en-US" dirty="0" err="1" smtClean="0"/>
              <a:t>en</a:t>
            </a:r>
            <a:r>
              <a:rPr lang="en-US" dirty="0" smtClean="0"/>
              <a:t> PowerShell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8649324" y="2177323"/>
            <a:ext cx="1004341" cy="139408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Scripts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345305" y="2167330"/>
            <a:ext cx="1004341" cy="139408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Belangrijkste</a:t>
            </a:r>
            <a:r>
              <a:rPr lang="en-US" dirty="0" smtClean="0"/>
              <a:t> Cmdlets &amp; Syntax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4311" y="2438399"/>
            <a:ext cx="9293901" cy="1855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smtClean="0"/>
              <a:t>Get-Help</a:t>
            </a:r>
            <a:endParaRPr lang="en-US" sz="24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smtClean="0"/>
              <a:t>Get-Command</a:t>
            </a:r>
            <a:endParaRPr lang="en-US" sz="2400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400" dirty="0" smtClean="0"/>
              <a:t>Get-Member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3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54898" y="1288437"/>
            <a:ext cx="15931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Verb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54898" y="2968053"/>
            <a:ext cx="2785862" cy="254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/>
            </a:lvl1pPr>
          </a:lstStyle>
          <a:p>
            <a:r>
              <a:rPr lang="en-US" dirty="0"/>
              <a:t>Get</a:t>
            </a:r>
          </a:p>
          <a:p>
            <a:r>
              <a:rPr lang="en-US" dirty="0"/>
              <a:t>New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Remove</a:t>
            </a:r>
          </a:p>
          <a:p>
            <a:r>
              <a:rPr lang="en-US" dirty="0"/>
              <a:t>Connect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40760" y="2968053"/>
            <a:ext cx="3447738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/>
            </a:lvl1pPr>
          </a:lstStyle>
          <a:p>
            <a:r>
              <a:rPr lang="en-US" dirty="0" err="1"/>
              <a:t>ADUser</a:t>
            </a:r>
            <a:endParaRPr lang="en-US" dirty="0"/>
          </a:p>
          <a:p>
            <a:r>
              <a:rPr lang="en-US" dirty="0"/>
              <a:t>Mailbox</a:t>
            </a:r>
          </a:p>
          <a:p>
            <a:r>
              <a:rPr lang="en-US" dirty="0"/>
              <a:t>Process</a:t>
            </a:r>
          </a:p>
          <a:p>
            <a:r>
              <a:rPr lang="en-US" dirty="0" err="1"/>
              <a:t>PSDrive</a:t>
            </a:r>
            <a:endParaRPr lang="en-US" dirty="0"/>
          </a:p>
          <a:p>
            <a:r>
              <a:rPr lang="en-US" dirty="0" err="1"/>
              <a:t>ChildItem</a:t>
            </a:r>
            <a:endParaRPr lang="en-US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33470" y="1288437"/>
            <a:ext cx="4219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40760" y="1288437"/>
            <a:ext cx="1858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Noun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282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220</TotalTime>
  <Words>537</Words>
  <Application>Microsoft Office PowerPoint</Application>
  <PresentationFormat>Widescreen</PresentationFormat>
  <Paragraphs>85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Parallax</vt:lpstr>
      <vt:lpstr>Automating with PowerShell – Basics</vt:lpstr>
      <vt:lpstr>Agenda</vt:lpstr>
      <vt:lpstr>1. Introductie</vt:lpstr>
      <vt:lpstr>Wat is PowerShell</vt:lpstr>
      <vt:lpstr>PowerPoint Presentation</vt:lpstr>
      <vt:lpstr>Vroeger</vt:lpstr>
      <vt:lpstr>Nu</vt:lpstr>
      <vt:lpstr>2. Belangrijkste Cmdlets &amp; Syntax</vt:lpstr>
      <vt:lpstr>PowerPoint Presentation</vt:lpstr>
      <vt:lpstr>Demo time!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- Basics</dc:title>
  <dc:creator>Robert Prüst</dc:creator>
  <cp:lastModifiedBy>Robert Prüst</cp:lastModifiedBy>
  <cp:revision>10</cp:revision>
  <dcterms:created xsi:type="dcterms:W3CDTF">2018-02-20T20:11:28Z</dcterms:created>
  <dcterms:modified xsi:type="dcterms:W3CDTF">2018-02-20T23:51:38Z</dcterms:modified>
</cp:coreProperties>
</file>