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66" r:id="rId3"/>
    <p:sldId id="267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rust" userId="d4ff6881-aff4-4a77-b284-83cde1197bee" providerId="ADAL" clId="{B22CD306-5B18-4BC3-A805-7F56A4F45D3B}"/>
    <pc:docChg chg="modSld">
      <pc:chgData name="Robert Prust" userId="d4ff6881-aff4-4a77-b284-83cde1197bee" providerId="ADAL" clId="{B22CD306-5B18-4BC3-A805-7F56A4F45D3B}" dt="2020-03-26T13:44:47.860" v="0" actId="1076"/>
      <pc:docMkLst>
        <pc:docMk/>
      </pc:docMkLst>
      <pc:sldChg chg="modSp">
        <pc:chgData name="Robert Prust" userId="d4ff6881-aff4-4a77-b284-83cde1197bee" providerId="ADAL" clId="{B22CD306-5B18-4BC3-A805-7F56A4F45D3B}" dt="2020-03-26T13:44:47.860" v="0" actId="1076"/>
        <pc:sldMkLst>
          <pc:docMk/>
          <pc:sldMk cId="2899524494" sldId="267"/>
        </pc:sldMkLst>
        <pc:picChg chg="mod">
          <ac:chgData name="Robert Prust" userId="d4ff6881-aff4-4a77-b284-83cde1197bee" providerId="ADAL" clId="{B22CD306-5B18-4BC3-A805-7F56A4F45D3B}" dt="2020-03-26T13:44:47.860" v="0" actId="1076"/>
          <ac:picMkLst>
            <pc:docMk/>
            <pc:sldMk cId="2899524494" sldId="267"/>
            <ac:picMk id="5" creationId="{688E62C3-C73E-4BEE-98B2-D02C421D76AF}"/>
          </ac:picMkLst>
        </pc:picChg>
      </pc:sldChg>
    </pc:docChg>
  </pc:docChgLst>
  <pc:docChgLst>
    <pc:chgData name="Robert Prust" userId="d4ff6881-aff4-4a77-b284-83cde1197bee" providerId="ADAL" clId="{2FAEFAF0-BEC3-44BD-AEA9-86DD00DADD10}"/>
    <pc:docChg chg="custSel modSld">
      <pc:chgData name="Robert Prust" userId="d4ff6881-aff4-4a77-b284-83cde1197bee" providerId="ADAL" clId="{2FAEFAF0-BEC3-44BD-AEA9-86DD00DADD10}" dt="2019-11-15T12:59:31.718" v="2" actId="14100"/>
      <pc:docMkLst>
        <pc:docMk/>
      </pc:docMkLst>
      <pc:sldChg chg="addSp delSp modSp delAnim">
        <pc:chgData name="Robert Prust" userId="d4ff6881-aff4-4a77-b284-83cde1197bee" providerId="ADAL" clId="{2FAEFAF0-BEC3-44BD-AEA9-86DD00DADD10}" dt="2019-11-15T12:59:31.718" v="2" actId="14100"/>
        <pc:sldMkLst>
          <pc:docMk/>
          <pc:sldMk cId="2899524494" sldId="267"/>
        </pc:sldMkLst>
        <pc:picChg chg="del">
          <ac:chgData name="Robert Prust" userId="d4ff6881-aff4-4a77-b284-83cde1197bee" providerId="ADAL" clId="{2FAEFAF0-BEC3-44BD-AEA9-86DD00DADD10}" dt="2019-11-15T12:59:28.060" v="0" actId="478"/>
          <ac:picMkLst>
            <pc:docMk/>
            <pc:sldMk cId="2899524494" sldId="267"/>
            <ac:picMk id="4" creationId="{00000000-0000-0000-0000-000000000000}"/>
          </ac:picMkLst>
        </pc:picChg>
        <pc:picChg chg="add mod">
          <ac:chgData name="Robert Prust" userId="d4ff6881-aff4-4a77-b284-83cde1197bee" providerId="ADAL" clId="{2FAEFAF0-BEC3-44BD-AEA9-86DD00DADD10}" dt="2019-11-15T12:59:31.718" v="2" actId="14100"/>
          <ac:picMkLst>
            <pc:docMk/>
            <pc:sldMk cId="2899524494" sldId="267"/>
            <ac:picMk id="5" creationId="{688E62C3-C73E-4BEE-98B2-D02C421D76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F2D91-71E9-4C86-93A9-D3EF98020EF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62659-8DC4-4F84-8696-C05ED2B0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“Execution engine”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[https://youtu.be/kg1L0FdaYLQ?t=36 ]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geimplementeerd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.NET Framework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[https://youtu.be/7zZU23rA0IA?list=PLtOqR49cOjTmAv2TNPVCE4WD422MaBa-2&amp;t=1768]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interactieve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shell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gewoon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veel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Oude commando’s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nog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aangemaakt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Vanaf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PSv2 is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uitgebreide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gekomen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WSMAN/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5985(HTTP)/5986(HTTPS)]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 het scripting component van PowerShell is het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makkelijk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bepaalde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standaardiseren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simpel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ingebouwd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 script,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gebruik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workflows.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Vroeger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ontworpen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bovenop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grafische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administratie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gebouwd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[in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snap-in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MMC, Microsoft Management Console].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kreeg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het product tot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verbinden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etc.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is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erg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gelimiteerd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termijn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efficientie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Wanneer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team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WMI provider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betreffende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product.</a:t>
            </a: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commandline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om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GUI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sommige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component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toegevoegd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bijvoorbeeld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d.m.v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VBScript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geautomatiseerd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 het product.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https://youtu.be/6VK4TN6Umfk?list=PLtOqR49cOjTmAv2TNPVCE4WD422MaBa-2&amp;t=143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product </a:t>
            </a:r>
            <a:r>
              <a:rPr lang="en-US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geen</a:t>
            </a:r>
            <a:r>
              <a:rPr lang="en-US" baseline="0" dirty="0"/>
              <a:t> GUI </a:t>
            </a:r>
            <a:r>
              <a:rPr lang="en-US" baseline="0" dirty="0" err="1"/>
              <a:t>gebouwd</a:t>
            </a:r>
            <a:r>
              <a:rPr lang="en-US" baseline="0" dirty="0"/>
              <a:t> op de </a:t>
            </a:r>
            <a:r>
              <a:rPr lang="en-US" baseline="0" dirty="0" err="1"/>
              <a:t>applicatie</a:t>
            </a:r>
            <a:r>
              <a:rPr lang="en-US" baseline="0" dirty="0"/>
              <a:t>, maar </a:t>
            </a:r>
            <a:r>
              <a:rPr lang="en-US" baseline="0" dirty="0" err="1"/>
              <a:t>wordt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in .NET Framework </a:t>
            </a:r>
            <a:r>
              <a:rPr lang="en-US" baseline="0" dirty="0" err="1"/>
              <a:t>gemaakt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beschikbaar</a:t>
            </a:r>
            <a:r>
              <a:rPr lang="en-US" baseline="0" dirty="0"/>
              <a:t> </a:t>
            </a:r>
            <a:r>
              <a:rPr lang="en-US" baseline="0" dirty="0" err="1"/>
              <a:t>gesteld</a:t>
            </a:r>
            <a:r>
              <a:rPr lang="en-US" baseline="0" dirty="0"/>
              <a:t> </a:t>
            </a:r>
            <a:r>
              <a:rPr lang="en-US" baseline="0" dirty="0" err="1"/>
              <a:t>voor</a:t>
            </a:r>
            <a:r>
              <a:rPr lang="en-US" baseline="0" dirty="0"/>
              <a:t> PowerShell.</a:t>
            </a:r>
          </a:p>
          <a:p>
            <a:r>
              <a:rPr lang="en-US" baseline="0" dirty="0" err="1"/>
              <a:t>Vervolgens</a:t>
            </a:r>
            <a:r>
              <a:rPr lang="en-US" baseline="0" dirty="0"/>
              <a:t> </a:t>
            </a:r>
            <a:r>
              <a:rPr lang="en-US" baseline="0" dirty="0" err="1"/>
              <a:t>maken</a:t>
            </a:r>
            <a:r>
              <a:rPr lang="en-US" baseline="0" dirty="0"/>
              <a:t> de GUI </a:t>
            </a:r>
            <a:r>
              <a:rPr lang="en-US" baseline="0" dirty="0" err="1"/>
              <a:t>en</a:t>
            </a:r>
            <a:r>
              <a:rPr lang="en-US" baseline="0" dirty="0"/>
              <a:t> Scripts </a:t>
            </a:r>
            <a:r>
              <a:rPr lang="en-US" baseline="0" dirty="0" err="1"/>
              <a:t>gebruik</a:t>
            </a:r>
            <a:r>
              <a:rPr lang="en-US" baseline="0" dirty="0"/>
              <a:t> van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optie</a:t>
            </a:r>
            <a:r>
              <a:rPr lang="en-US" baseline="0" dirty="0"/>
              <a:t>, </a:t>
            </a:r>
            <a:r>
              <a:rPr lang="en-US" baseline="0" dirty="0" err="1"/>
              <a:t>zodat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oplossingen</a:t>
            </a:r>
            <a:r>
              <a:rPr lang="en-US" baseline="0" dirty="0"/>
              <a:t> de </a:t>
            </a:r>
            <a:r>
              <a:rPr lang="en-US" baseline="0" dirty="0" err="1"/>
              <a:t>volledige</a:t>
            </a:r>
            <a:r>
              <a:rPr lang="en-US" baseline="0" dirty="0"/>
              <a:t> </a:t>
            </a:r>
            <a:r>
              <a:rPr lang="en-US" baseline="0" dirty="0" err="1"/>
              <a:t>functionaliteit</a:t>
            </a:r>
            <a:r>
              <a:rPr lang="en-US" baseline="0" dirty="0"/>
              <a:t> van het </a:t>
            </a:r>
            <a:r>
              <a:rPr lang="en-US" baseline="0" dirty="0" err="1"/>
              <a:t>volledige</a:t>
            </a:r>
            <a:r>
              <a:rPr lang="en-US" baseline="0" dirty="0"/>
              <a:t> product tot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beschikking</a:t>
            </a:r>
            <a:r>
              <a:rPr lang="en-US" baseline="0" dirty="0"/>
              <a:t> </a:t>
            </a:r>
            <a:r>
              <a:rPr lang="en-US" baseline="0" dirty="0" err="1"/>
              <a:t>heeft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https://youtu.be/6VK4TN6Umfk?list=PLtOqR49cOjTmAv2TNPVCE4WD422MaBa-2&amp;t=288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Werkwoord</a:t>
            </a:r>
            <a:r>
              <a:rPr lang="en-US" dirty="0"/>
              <a:t> – </a:t>
            </a:r>
            <a:r>
              <a:rPr lang="en-US" dirty="0" err="1"/>
              <a:t>Zelfstandig</a:t>
            </a:r>
            <a:r>
              <a:rPr lang="en-US" dirty="0"/>
              <a:t> </a:t>
            </a:r>
            <a:r>
              <a:rPr lang="en-US" dirty="0" err="1"/>
              <a:t>naamwoord</a:t>
            </a:r>
            <a:endParaRPr lang="en-US" dirty="0"/>
          </a:p>
          <a:p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toegestane</a:t>
            </a:r>
            <a:r>
              <a:rPr lang="en-US" baseline="0" dirty="0"/>
              <a:t> </a:t>
            </a:r>
            <a:r>
              <a:rPr lang="en-US" baseline="0" dirty="0" err="1"/>
              <a:t>werkwoorden</a:t>
            </a:r>
            <a:r>
              <a:rPr lang="en-US" baseline="0" dirty="0"/>
              <a:t>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vinden</a:t>
            </a:r>
            <a:r>
              <a:rPr lang="en-US" baseline="0" dirty="0"/>
              <a:t> </a:t>
            </a:r>
            <a:r>
              <a:rPr lang="en-US" baseline="0" dirty="0" err="1"/>
              <a:t>d.m.v</a:t>
            </a:r>
            <a:r>
              <a:rPr lang="en-US" baseline="0" dirty="0"/>
              <a:t>. Get-Verb</a:t>
            </a:r>
          </a:p>
          <a:p>
            <a:r>
              <a:rPr lang="en-US" baseline="0" dirty="0"/>
              <a:t>Noun is </a:t>
            </a:r>
            <a:r>
              <a:rPr lang="en-US" b="1" baseline="0" dirty="0"/>
              <a:t>ALTIJD </a:t>
            </a:r>
            <a:r>
              <a:rPr lang="en-US" baseline="0" dirty="0"/>
              <a:t>singular/</a:t>
            </a:r>
            <a:r>
              <a:rPr lang="en-US" baseline="0" dirty="0" err="1"/>
              <a:t>enkelvoudig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4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D1DC6C-10E4-48E5-846D-35FB2C79636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645" y="1380068"/>
            <a:ext cx="9142378" cy="2616199"/>
          </a:xfrm>
        </p:spPr>
        <p:txBody>
          <a:bodyPr/>
          <a:lstStyle/>
          <a:p>
            <a:r>
              <a:rPr lang="en-US" dirty="0"/>
              <a:t>Automating with PowerShell –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Prüst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56" y="16254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38535"/>
            <a:ext cx="10018713" cy="1752599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390650"/>
            <a:ext cx="72237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5343" y="2967335"/>
            <a:ext cx="786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Bedankt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voor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aandacht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79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445" y="2323322"/>
            <a:ext cx="35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Introductie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Belangrijkste</a:t>
            </a:r>
            <a:r>
              <a:rPr lang="en-US" dirty="0"/>
              <a:t> Cmdlets +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PSProviders</a:t>
            </a:r>
            <a:r>
              <a:rPr lang="en-US" dirty="0"/>
              <a:t> &amp; </a:t>
            </a:r>
            <a:r>
              <a:rPr lang="en-US" dirty="0" err="1"/>
              <a:t>PSDrives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Meer Cmdlets?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 Pipeline – part 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3738" y="2323322"/>
            <a:ext cx="33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De Pipeline – </a:t>
            </a:r>
            <a:r>
              <a:rPr lang="en-US"/>
              <a:t>part 2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/>
              <a:t>Remoting</a:t>
            </a: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WMI &amp; CIM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5658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65729" y="2053678"/>
            <a:ext cx="38558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/>
              <a:t>Wie</a:t>
            </a:r>
            <a:r>
              <a:rPr lang="en-US" sz="4400" dirty="0"/>
              <a:t> ben </a:t>
            </a:r>
            <a:r>
              <a:rPr lang="en-US" sz="4400" dirty="0" err="1"/>
              <a:t>ik</a:t>
            </a:r>
            <a:r>
              <a:rPr lang="en-US" sz="44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E62C3-C73E-4BEE-98B2-D02C421D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17" y="3202366"/>
            <a:ext cx="3885072" cy="16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</a:t>
            </a:r>
            <a:r>
              <a:rPr lang="en-US" dirty="0"/>
              <a:t> is PowerShell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831954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 dirty="0"/>
              <a:t>Windows PowerShell is a shell developed by Microsoft for purposes of task automation and configuration management</a:t>
            </a:r>
            <a:r>
              <a:rPr lang="en-US" sz="2400" dirty="0"/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i="1" dirty="0"/>
              <a:t>execution engine </a:t>
            </a:r>
            <a:r>
              <a:rPr lang="en-US" sz="2400" dirty="0" err="1"/>
              <a:t>gebaseerd</a:t>
            </a:r>
            <a:r>
              <a:rPr lang="en-US" sz="2400" dirty="0"/>
              <a:t> op .NET Framework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het </a:t>
            </a:r>
            <a:r>
              <a:rPr lang="en-US" sz="2400" dirty="0" err="1"/>
              <a:t>oude</a:t>
            </a:r>
            <a:r>
              <a:rPr lang="en-US" sz="2400" dirty="0"/>
              <a:t> command prompt [cmd.exe]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oude</a:t>
            </a:r>
            <a:r>
              <a:rPr lang="en-US" sz="2400" dirty="0"/>
              <a:t> .bat/.</a:t>
            </a:r>
            <a:r>
              <a:rPr lang="en-US" sz="2400" dirty="0" err="1"/>
              <a:t>cmd</a:t>
            </a:r>
            <a:r>
              <a:rPr lang="en-US" sz="2400" dirty="0"/>
              <a:t>/.</a:t>
            </a:r>
            <a:r>
              <a:rPr lang="en-US" sz="2400" dirty="0" err="1"/>
              <a:t>kix</a:t>
            </a:r>
            <a:r>
              <a:rPr lang="en-US" sz="2400" dirty="0"/>
              <a:t>/.</a:t>
            </a:r>
            <a:r>
              <a:rPr lang="en-US" sz="2400" dirty="0" err="1"/>
              <a:t>vbs</a:t>
            </a:r>
            <a:r>
              <a:rPr lang="en-US" sz="2400" dirty="0"/>
              <a:t> scripts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Remote management </a:t>
            </a:r>
            <a:r>
              <a:rPr lang="en-US" sz="2400" dirty="0" err="1"/>
              <a:t>oplossing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Automatisering</a:t>
            </a:r>
            <a:r>
              <a:rPr lang="en-US" sz="2400" dirty="0"/>
              <a:t>/</a:t>
            </a:r>
            <a:r>
              <a:rPr lang="en-US" sz="2400" dirty="0" err="1"/>
              <a:t>Standaardisatie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62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Waarom PowerShell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42" y="2590799"/>
            <a:ext cx="3752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Vroeger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43562" y="3245371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Client/Server of Microsoft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43562" y="2233535"/>
            <a:ext cx="7030387" cy="929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GUI (MMC)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43562" y="4257207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WMI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85116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6670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43562" y="5471410"/>
            <a:ext cx="4176832" cy="8394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7356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Nu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8473" y="4309673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Client/Server of Microsoft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8473" y="3297837"/>
            <a:ext cx="7030387" cy="9293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Framework, WMI </a:t>
            </a:r>
            <a:r>
              <a:rPr lang="en-US" dirty="0" err="1"/>
              <a:t>en</a:t>
            </a:r>
            <a:r>
              <a:rPr lang="en-US" dirty="0"/>
              <a:t> PowerShell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649324" y="2177323"/>
            <a:ext cx="1004341" cy="139408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45305" y="2167330"/>
            <a:ext cx="1004341" cy="13940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469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Belangrijkste</a:t>
            </a:r>
            <a:r>
              <a:rPr lang="en-US" dirty="0"/>
              <a:t> Cmdlets &amp; Syntax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9293901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Get-Help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Get-Command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Get-Member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4898" y="1288437"/>
            <a:ext cx="1593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4898" y="2968053"/>
            <a:ext cx="278586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/>
              <a:t>Get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0760" y="2968053"/>
            <a:ext cx="344773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Mailbox</a:t>
            </a:r>
          </a:p>
          <a:p>
            <a:r>
              <a:rPr lang="en-US" dirty="0"/>
              <a:t>Process</a:t>
            </a:r>
          </a:p>
          <a:p>
            <a:r>
              <a:rPr lang="en-US" dirty="0" err="1"/>
              <a:t>PSDrive</a:t>
            </a:r>
            <a:endParaRPr lang="en-US" dirty="0"/>
          </a:p>
          <a:p>
            <a:r>
              <a:rPr lang="en-US" dirty="0" err="1"/>
              <a:t>ChildItem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3470" y="1288437"/>
            <a:ext cx="421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0760" y="1288437"/>
            <a:ext cx="185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26528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234</TotalTime>
  <Words>609</Words>
  <Application>Microsoft Office PowerPoint</Application>
  <PresentationFormat>Widescreen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Automating with PowerShell – Basics</vt:lpstr>
      <vt:lpstr>Agenda</vt:lpstr>
      <vt:lpstr>1. Introductie</vt:lpstr>
      <vt:lpstr>Wat is PowerShell</vt:lpstr>
      <vt:lpstr>PowerPoint Presentation</vt:lpstr>
      <vt:lpstr>Vroeger</vt:lpstr>
      <vt:lpstr>Nu</vt:lpstr>
      <vt:lpstr>2. Belangrijkste Cmdlets &amp; Syntax</vt:lpstr>
      <vt:lpstr>PowerPoint Presentation</vt:lpstr>
      <vt:lpstr>Demo time!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Robert Prüst</dc:creator>
  <cp:lastModifiedBy>Robert Prust</cp:lastModifiedBy>
  <cp:revision>10</cp:revision>
  <dcterms:created xsi:type="dcterms:W3CDTF">2018-02-20T20:11:28Z</dcterms:created>
  <dcterms:modified xsi:type="dcterms:W3CDTF">2020-03-26T13:44:58Z</dcterms:modified>
</cp:coreProperties>
</file>