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95" r:id="rId5"/>
    <p:sldMasterId id="2147483684" r:id="rId6"/>
  </p:sldMasterIdLst>
  <p:notesMasterIdLst>
    <p:notesMasterId r:id="rId16"/>
  </p:notesMasterIdLst>
  <p:handoutMasterIdLst>
    <p:handoutMasterId r:id="rId17"/>
  </p:handoutMasterIdLst>
  <p:sldIdLst>
    <p:sldId id="259" r:id="rId7"/>
    <p:sldId id="261" r:id="rId8"/>
    <p:sldId id="267" r:id="rId9"/>
    <p:sldId id="269" r:id="rId10"/>
    <p:sldId id="270" r:id="rId11"/>
    <p:sldId id="260" r:id="rId12"/>
    <p:sldId id="264" r:id="rId13"/>
    <p:sldId id="268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2B46"/>
    <a:srgbClr val="346297"/>
    <a:srgbClr val="FFFFFF"/>
    <a:srgbClr val="346296"/>
    <a:srgbClr val="E64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F668FE-2028-48EF-9025-663889A82983}" v="3" dt="2023-05-15T15:14:34.018"/>
    <p1510:client id="{2017BFFA-C90A-44C6-A027-C3839A3F99A8}" v="9" dt="2023-05-03T13:04:54.776"/>
    <p1510:client id="{B5F4176C-A6DF-BAE2-EEE3-F1E32F262237}" v="1" dt="2023-05-15T16:31:28.832"/>
    <p1510:client id="{BC096296-0404-1930-0271-FE2C6CBA9F4D}" v="331" dt="2023-06-18T23:26:48.5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6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mitrius Nelon" userId="S::denelon@microsoft.com::96c92677-87a1-491d-a790-b088e5818e27" providerId="AD" clId="Web-{BC096296-0404-1930-0271-FE2C6CBA9F4D}"/>
    <pc:docChg chg="addSld delSld modSld">
      <pc:chgData name="Demitrius Nelon" userId="S::denelon@microsoft.com::96c92677-87a1-491d-a790-b088e5818e27" providerId="AD" clId="Web-{BC096296-0404-1930-0271-FE2C6CBA9F4D}" dt="2023-06-18T23:26:48.577" v="282" actId="20577"/>
      <pc:docMkLst>
        <pc:docMk/>
      </pc:docMkLst>
      <pc:sldChg chg="modSp">
        <pc:chgData name="Demitrius Nelon" userId="S::denelon@microsoft.com::96c92677-87a1-491d-a790-b088e5818e27" providerId="AD" clId="Web-{BC096296-0404-1930-0271-FE2C6CBA9F4D}" dt="2023-06-18T23:12:05.534" v="72" actId="20577"/>
        <pc:sldMkLst>
          <pc:docMk/>
          <pc:sldMk cId="1101361508" sldId="260"/>
        </pc:sldMkLst>
        <pc:spChg chg="mod">
          <ac:chgData name="Demitrius Nelon" userId="S::denelon@microsoft.com::96c92677-87a1-491d-a790-b088e5818e27" providerId="AD" clId="Web-{BC096296-0404-1930-0271-FE2C6CBA9F4D}" dt="2023-06-18T23:11:11.048" v="15" actId="20577"/>
          <ac:spMkLst>
            <pc:docMk/>
            <pc:sldMk cId="1101361508" sldId="260"/>
            <ac:spMk id="2" creationId="{5191E0F2-FE77-51ED-3F72-223B58926E74}"/>
          </ac:spMkLst>
        </pc:spChg>
        <pc:spChg chg="mod">
          <ac:chgData name="Demitrius Nelon" userId="S::denelon@microsoft.com::96c92677-87a1-491d-a790-b088e5818e27" providerId="AD" clId="Web-{BC096296-0404-1930-0271-FE2C6CBA9F4D}" dt="2023-06-18T23:12:05.534" v="72" actId="20577"/>
          <ac:spMkLst>
            <pc:docMk/>
            <pc:sldMk cId="1101361508" sldId="260"/>
            <ac:spMk id="3" creationId="{07D5023A-BA6F-B725-CF78-FD889E577EA6}"/>
          </ac:spMkLst>
        </pc:spChg>
      </pc:sldChg>
      <pc:sldChg chg="del">
        <pc:chgData name="Demitrius Nelon" userId="S::denelon@microsoft.com::96c92677-87a1-491d-a790-b088e5818e27" providerId="AD" clId="Web-{BC096296-0404-1930-0271-FE2C6CBA9F4D}" dt="2023-06-18T23:12:07.550" v="73"/>
        <pc:sldMkLst>
          <pc:docMk/>
          <pc:sldMk cId="3422363708" sldId="263"/>
        </pc:sldMkLst>
      </pc:sldChg>
      <pc:sldChg chg="del">
        <pc:chgData name="Demitrius Nelon" userId="S::denelon@microsoft.com::96c92677-87a1-491d-a790-b088e5818e27" providerId="AD" clId="Web-{BC096296-0404-1930-0271-FE2C6CBA9F4D}" dt="2023-06-18T23:12:10.550" v="74"/>
        <pc:sldMkLst>
          <pc:docMk/>
          <pc:sldMk cId="2961006699" sldId="266"/>
        </pc:sldMkLst>
      </pc:sldChg>
      <pc:sldChg chg="addSp modSp new">
        <pc:chgData name="Demitrius Nelon" userId="S::denelon@microsoft.com::96c92677-87a1-491d-a790-b088e5818e27" providerId="AD" clId="Web-{BC096296-0404-1930-0271-FE2C6CBA9F4D}" dt="2023-06-18T23:20:55.349" v="242" actId="20577"/>
        <pc:sldMkLst>
          <pc:docMk/>
          <pc:sldMk cId="935887549" sldId="268"/>
        </pc:sldMkLst>
        <pc:spChg chg="mod">
          <ac:chgData name="Demitrius Nelon" userId="S::denelon@microsoft.com::96c92677-87a1-491d-a790-b088e5818e27" providerId="AD" clId="Web-{BC096296-0404-1930-0271-FE2C6CBA9F4D}" dt="2023-06-18T23:16:12.154" v="78" actId="14100"/>
          <ac:spMkLst>
            <pc:docMk/>
            <pc:sldMk cId="935887549" sldId="268"/>
            <ac:spMk id="2" creationId="{3F2B654B-E2B9-6DEB-8E87-C7241ED4914F}"/>
          </ac:spMkLst>
        </pc:spChg>
        <pc:spChg chg="mod">
          <ac:chgData name="Demitrius Nelon" userId="S::denelon@microsoft.com::96c92677-87a1-491d-a790-b088e5818e27" providerId="AD" clId="Web-{BC096296-0404-1930-0271-FE2C6CBA9F4D}" dt="2023-06-18T23:19:44.613" v="183" actId="14100"/>
          <ac:spMkLst>
            <pc:docMk/>
            <pc:sldMk cId="935887549" sldId="268"/>
            <ac:spMk id="3" creationId="{32C79422-F743-E9E0-CDD6-5F7660558B7E}"/>
          </ac:spMkLst>
        </pc:spChg>
        <pc:spChg chg="add mod">
          <ac:chgData name="Demitrius Nelon" userId="S::denelon@microsoft.com::96c92677-87a1-491d-a790-b088e5818e27" providerId="AD" clId="Web-{BC096296-0404-1930-0271-FE2C6CBA9F4D}" dt="2023-06-18T23:20:03.754" v="187" actId="20577"/>
          <ac:spMkLst>
            <pc:docMk/>
            <pc:sldMk cId="935887549" sldId="268"/>
            <ac:spMk id="4" creationId="{9FD2DB06-A158-1D8E-3DBC-3BA3E43A597A}"/>
          </ac:spMkLst>
        </pc:spChg>
        <pc:spChg chg="add mod">
          <ac:chgData name="Demitrius Nelon" userId="S::denelon@microsoft.com::96c92677-87a1-491d-a790-b088e5818e27" providerId="AD" clId="Web-{BC096296-0404-1930-0271-FE2C6CBA9F4D}" dt="2023-06-18T23:20:55.349" v="242" actId="20577"/>
          <ac:spMkLst>
            <pc:docMk/>
            <pc:sldMk cId="935887549" sldId="268"/>
            <ac:spMk id="5" creationId="{9E0D8B23-0B48-382F-56DF-D19B666ABA6C}"/>
          </ac:spMkLst>
        </pc:spChg>
      </pc:sldChg>
      <pc:sldChg chg="addSp delSp modSp new">
        <pc:chgData name="Demitrius Nelon" userId="S::denelon@microsoft.com::96c92677-87a1-491d-a790-b088e5818e27" providerId="AD" clId="Web-{BC096296-0404-1930-0271-FE2C6CBA9F4D}" dt="2023-06-18T23:25:23.293" v="250" actId="20577"/>
        <pc:sldMkLst>
          <pc:docMk/>
          <pc:sldMk cId="3148707672" sldId="269"/>
        </pc:sldMkLst>
        <pc:spChg chg="del mod">
          <ac:chgData name="Demitrius Nelon" userId="S::denelon@microsoft.com::96c92677-87a1-491d-a790-b088e5818e27" providerId="AD" clId="Web-{BC096296-0404-1930-0271-FE2C6CBA9F4D}" dt="2023-06-18T23:24:41.527" v="245"/>
          <ac:spMkLst>
            <pc:docMk/>
            <pc:sldMk cId="3148707672" sldId="269"/>
            <ac:spMk id="2" creationId="{88275880-B606-3BCD-59C6-D230A93F51BD}"/>
          </ac:spMkLst>
        </pc:spChg>
        <pc:spChg chg="mod">
          <ac:chgData name="Demitrius Nelon" userId="S::denelon@microsoft.com::96c92677-87a1-491d-a790-b088e5818e27" providerId="AD" clId="Web-{BC096296-0404-1930-0271-FE2C6CBA9F4D}" dt="2023-06-18T23:25:23.293" v="250" actId="20577"/>
          <ac:spMkLst>
            <pc:docMk/>
            <pc:sldMk cId="3148707672" sldId="269"/>
            <ac:spMk id="3" creationId="{1BB98197-D038-B384-2654-086C2EC2828E}"/>
          </ac:spMkLst>
        </pc:spChg>
        <pc:picChg chg="add mod ord">
          <ac:chgData name="Demitrius Nelon" userId="S::denelon@microsoft.com::96c92677-87a1-491d-a790-b088e5818e27" providerId="AD" clId="Web-{BC096296-0404-1930-0271-FE2C6CBA9F4D}" dt="2023-06-18T23:25:06.762" v="246" actId="1076"/>
          <ac:picMkLst>
            <pc:docMk/>
            <pc:sldMk cId="3148707672" sldId="269"/>
            <ac:picMk id="4" creationId="{9BD3F008-8643-DD77-40A4-8E2F779A0149}"/>
          </ac:picMkLst>
        </pc:picChg>
      </pc:sldChg>
      <pc:sldChg chg="modSp new">
        <pc:chgData name="Demitrius Nelon" userId="S::denelon@microsoft.com::96c92677-87a1-491d-a790-b088e5818e27" providerId="AD" clId="Web-{BC096296-0404-1930-0271-FE2C6CBA9F4D}" dt="2023-06-18T23:26:48.577" v="282" actId="20577"/>
        <pc:sldMkLst>
          <pc:docMk/>
          <pc:sldMk cId="1214471021" sldId="270"/>
        </pc:sldMkLst>
        <pc:spChg chg="mod">
          <ac:chgData name="Demitrius Nelon" userId="S::denelon@microsoft.com::96c92677-87a1-491d-a790-b088e5818e27" providerId="AD" clId="Web-{BC096296-0404-1930-0271-FE2C6CBA9F4D}" dt="2023-06-18T23:26:48.577" v="282" actId="20577"/>
          <ac:spMkLst>
            <pc:docMk/>
            <pc:sldMk cId="1214471021" sldId="270"/>
            <ac:spMk id="2" creationId="{6AC798D4-2AA8-07A8-30C0-A76CB26D1C16}"/>
          </ac:spMkLst>
        </pc:spChg>
        <pc:spChg chg="mod">
          <ac:chgData name="Demitrius Nelon" userId="S::denelon@microsoft.com::96c92677-87a1-491d-a790-b088e5818e27" providerId="AD" clId="Web-{BC096296-0404-1930-0271-FE2C6CBA9F4D}" dt="2023-06-18T23:26:00.185" v="254" actId="20577"/>
          <ac:spMkLst>
            <pc:docMk/>
            <pc:sldMk cId="1214471021" sldId="270"/>
            <ac:spMk id="3" creationId="{DFDF9319-B163-D23D-DD78-9A92306001BC}"/>
          </ac:spMkLst>
        </pc:spChg>
      </pc:sldChg>
    </pc:docChg>
  </pc:docChgLst>
  <pc:docChgLst>
    <pc:chgData name="Demitrius Nelon" userId="S::denelon@microsoft.com::96c92677-87a1-491d-a790-b088e5818e27" providerId="AD" clId="Web-{B5F4176C-A6DF-BAE2-EEE3-F1E32F262237}"/>
    <pc:docChg chg="delSld">
      <pc:chgData name="Demitrius Nelon" userId="S::denelon@microsoft.com::96c92677-87a1-491d-a790-b088e5818e27" providerId="AD" clId="Web-{B5F4176C-A6DF-BAE2-EEE3-F1E32F262237}" dt="2023-05-15T16:31:28.832" v="0"/>
      <pc:docMkLst>
        <pc:docMk/>
      </pc:docMkLst>
      <pc:sldChg chg="del">
        <pc:chgData name="Demitrius Nelon" userId="S::denelon@microsoft.com::96c92677-87a1-491d-a790-b088e5818e27" providerId="AD" clId="Web-{B5F4176C-A6DF-BAE2-EEE3-F1E32F262237}" dt="2023-05-15T16:31:28.832" v="0"/>
        <pc:sldMkLst>
          <pc:docMk/>
          <pc:sldMk cId="2416780850" sldId="26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BDC4E67-8CB2-26CB-9842-22F9A691D9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31EB5F-53B0-CDA3-72A4-3FA9BE40D0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40670-43D7-400A-ABC5-B69E064DBB37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EB1E06-E4F0-A1A2-1EFB-AD58FA1AF7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061963-6110-4C16-C593-C8C56E4881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74045-2E90-4839-9E75-1C1FCF04B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183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B03A4-75C9-4E3D-9183-2102CA9AEC33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39206-A81D-4F76-8486-302187992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80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34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FA22-F0C4-1510-0E4C-953C802C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368D-1D41-F3F9-3D07-85EFF2CF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3765E-1500-5380-7D29-9BED9AFA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13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9606-9316-A7A0-65BC-635A494F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37042-5D0D-C650-5659-376D12BF8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F090A-47F3-1576-D5A3-105EE337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89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B042-3840-06BB-E1DF-E9094D81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C1C5E-7112-083E-8A66-4B30A4DD3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36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4C786-AD10-7D88-1933-9D7659D2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Your bio</a:t>
            </a:r>
            <a:endParaRPr lang="en-GB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BA7B894-6BCA-2B29-BA04-8AAB1735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Speaker’s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7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F0C1-723F-8331-7203-2AD1CA308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0EBD9-8D5A-98D4-BC92-CE5E1C756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2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D202-8931-7832-6C93-86B82B68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BC0C-D418-7F75-653D-7BD01A94C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0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3987-4D9C-734A-F0DD-FA7C5E5B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8F2A-06F7-926F-11A3-0E18B5E0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60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D26B-2105-B752-1559-A5E7E358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2030-5E24-3C76-AF6E-BEABDB29D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EF88D-DEBE-FA6D-7C2B-49DE203B9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02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F04B-2070-B32A-26F9-689ACEB1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72153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51C8F-389D-6D1D-529E-8F7B5D25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AB8FD-3AC0-420A-CD1A-4BB2C4DEB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0881B-0B39-A9CB-08B8-7FA6C0D98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7CCB1-27F7-D503-AC18-183950FAE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72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4D49-1A5A-DFCF-8CA7-93B2889E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1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47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1.png"/><Relationship Id="rId17" Type="http://schemas.openxmlformats.org/officeDocument/2006/relationships/image" Target="../media/image7.sv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4.sv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6B6AA1A-3151-3AC2-83FB-1C6A4D626CE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38E8CAF-D224-9556-511F-8D65E9383F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91" y="137310"/>
            <a:ext cx="4166241" cy="1426795"/>
          </a:xfrm>
          <a:prstGeom prst="rect">
            <a:avLst/>
          </a:prstGeom>
        </p:spPr>
      </p:pic>
      <p:pic>
        <p:nvPicPr>
          <p:cNvPr id="2" name="Graphique 1">
            <a:extLst>
              <a:ext uri="{FF2B5EF4-FFF2-40B4-BE49-F238E27FC236}">
                <a16:creationId xmlns:a16="http://schemas.microsoft.com/office/drawing/2014/main" id="{54B7DEBD-0D2A-4FE7-6AD5-4FAD0376EB0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1859" y="6058197"/>
            <a:ext cx="2677091" cy="72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2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6A8F4F5-7628-E9E8-23A7-09169C6794F7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pic>
        <p:nvPicPr>
          <p:cNvPr id="8" name="Image 9">
            <a:extLst>
              <a:ext uri="{FF2B5EF4-FFF2-40B4-BE49-F238E27FC236}">
                <a16:creationId xmlns:a16="http://schemas.microsoft.com/office/drawing/2014/main" id="{A37D890D-4CD4-0C87-4003-F4BF7033F19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403" y="6350334"/>
            <a:ext cx="360064" cy="384475"/>
          </a:xfrm>
          <a:prstGeom prst="rect">
            <a:avLst/>
          </a:prstGeom>
        </p:spPr>
      </p:pic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23A9783D-3390-2C6C-10C7-123B0E0D4E9D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@DenelonMs</a:t>
            </a:r>
          </a:p>
        </p:txBody>
      </p:sp>
    </p:spTree>
    <p:extLst>
      <p:ext uri="{BB962C8B-B14F-4D97-AF65-F5344CB8AC3E}">
        <p14:creationId xmlns:p14="http://schemas.microsoft.com/office/powerpoint/2010/main" val="152053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5400" b="1" kern="1200" dirty="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GB" sz="3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B01AB94-EEA2-3211-2551-34A16625A10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7010D-0C09-8FBA-F719-A4ED7C3F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054D6-CB61-3142-2199-DDEA2FD4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9" name="Image 9">
            <a:extLst>
              <a:ext uri="{FF2B5EF4-FFF2-40B4-BE49-F238E27FC236}">
                <a16:creationId xmlns:a16="http://schemas.microsoft.com/office/drawing/2014/main" id="{FECEBED3-47F5-E49B-5E10-BC996DC71C9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403" y="6350334"/>
            <a:ext cx="360064" cy="384475"/>
          </a:xfrm>
          <a:prstGeom prst="rect">
            <a:avLst/>
          </a:prstGeom>
        </p:spPr>
      </p:pic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6122872C-58E4-4D8E-43AD-82C6D51A6C2A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@DenelonMs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AE91A067-7F78-5011-BFB8-04519287C91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720404" y="1218231"/>
            <a:ext cx="1266792" cy="342034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59BD5C5E-FB1B-A32E-1927-AB6A3C9A6664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822738" y="196674"/>
            <a:ext cx="1062038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9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3200" kern="1200">
          <a:solidFill>
            <a:srgbClr val="34629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getwingetpreview" TargetMode="External"/><Relationship Id="rId2" Type="http://schemas.openxmlformats.org/officeDocument/2006/relationships/hyperlink" Target="https://aka.ms/getwinget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2C3F19-9F6F-1450-84BC-A80357F35940}"/>
              </a:ext>
            </a:extLst>
          </p:cNvPr>
          <p:cNvSpPr txBox="1">
            <a:spLocks/>
          </p:cNvSpPr>
          <p:nvPr/>
        </p:nvSpPr>
        <p:spPr>
          <a:xfrm>
            <a:off x="838200" y="2055326"/>
            <a:ext cx="10515600" cy="193694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46296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6000" dirty="0"/>
              <a:t>WinGet </a:t>
            </a:r>
          </a:p>
          <a:p>
            <a:r>
              <a:rPr lang="en-GB" sz="6000" dirty="0"/>
              <a:t>the Windows Package Manager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22B504-146E-1966-17CE-BB797BC6083D}"/>
              </a:ext>
            </a:extLst>
          </p:cNvPr>
          <p:cNvSpPr txBox="1">
            <a:spLocks/>
          </p:cNvSpPr>
          <p:nvPr/>
        </p:nvSpPr>
        <p:spPr>
          <a:xfrm>
            <a:off x="1524000" y="4271395"/>
            <a:ext cx="9144000" cy="63175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3B2B4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i="1" dirty="0"/>
              <a:t>Demitrius Nelon</a:t>
            </a:r>
            <a:endParaRPr lang="en-GB" b="1" i="1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169C0FB-08C4-E3EC-573C-91852880EBAA}"/>
              </a:ext>
            </a:extLst>
          </p:cNvPr>
          <p:cNvCxnSpPr/>
          <p:nvPr/>
        </p:nvCxnSpPr>
        <p:spPr>
          <a:xfrm>
            <a:off x="3867150" y="4089400"/>
            <a:ext cx="4508500" cy="0"/>
          </a:xfrm>
          <a:prstGeom prst="line">
            <a:avLst/>
          </a:prstGeom>
          <a:ln>
            <a:solidFill>
              <a:srgbClr val="3B2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004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7A35D7-62AC-A5BD-BAE5-53FF22CC3544}"/>
              </a:ext>
            </a:extLst>
          </p:cNvPr>
          <p:cNvSpPr/>
          <p:nvPr/>
        </p:nvSpPr>
        <p:spPr>
          <a:xfrm>
            <a:off x="1341074" y="1647686"/>
            <a:ext cx="9500839" cy="4111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60D1E15-F44A-41EC-E51F-A26657A126D9}"/>
              </a:ext>
            </a:extLst>
          </p:cNvPr>
          <p:cNvSpPr txBox="1"/>
          <p:nvPr/>
        </p:nvSpPr>
        <p:spPr>
          <a:xfrm>
            <a:off x="1052186" y="939800"/>
            <a:ext cx="9889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err="1">
                <a:solidFill>
                  <a:srgbClr val="346296"/>
                </a:solidFill>
              </a:rPr>
              <a:t>Many</a:t>
            </a:r>
            <a:r>
              <a:rPr lang="fr-FR" sz="4000" b="1" dirty="0">
                <a:solidFill>
                  <a:srgbClr val="346296"/>
                </a:solidFill>
              </a:rPr>
              <a:t> </a:t>
            </a:r>
            <a:r>
              <a:rPr lang="fr-FR" sz="4000" b="1" dirty="0" err="1">
                <a:solidFill>
                  <a:srgbClr val="346296"/>
                </a:solidFill>
              </a:rPr>
              <a:t>thanks</a:t>
            </a:r>
            <a:r>
              <a:rPr lang="fr-FR" sz="4000" b="1" dirty="0">
                <a:solidFill>
                  <a:srgbClr val="346296"/>
                </a:solidFill>
              </a:rPr>
              <a:t> to </a:t>
            </a:r>
            <a:r>
              <a:rPr lang="fr-FR" sz="4000" b="1" dirty="0" err="1">
                <a:solidFill>
                  <a:srgbClr val="346296"/>
                </a:solidFill>
              </a:rPr>
              <a:t>our</a:t>
            </a:r>
            <a:r>
              <a:rPr lang="fr-FR" sz="4000" b="1" dirty="0">
                <a:solidFill>
                  <a:srgbClr val="346296"/>
                </a:solidFill>
              </a:rPr>
              <a:t> sponsors: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A2E68E28-B5BE-2B96-2C24-1AF3A5412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9616" y="2343050"/>
            <a:ext cx="8812767" cy="260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3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DD075C4-D810-4874-0C14-C43B37D93F2D}"/>
              </a:ext>
            </a:extLst>
          </p:cNvPr>
          <p:cNvSpPr txBox="1">
            <a:spLocks/>
          </p:cNvSpPr>
          <p:nvPr/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rgbClr val="346296"/>
                </a:solidFill>
                <a:latin typeface="+mn-lt"/>
                <a:ea typeface="+mn-ea"/>
                <a:cs typeface="+mn-cs"/>
              </a:rPr>
              <a:t>Demitrius Nelon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3312970-1382-905E-DF3A-5D367E6E7736}"/>
              </a:ext>
            </a:extLst>
          </p:cNvPr>
          <p:cNvSpPr txBox="1">
            <a:spLocks/>
          </p:cNvSpPr>
          <p:nvPr/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 dirty="0">
                <a:solidFill>
                  <a:srgbClr val="326198"/>
                </a:solidFill>
                <a:effectLst/>
                <a:latin typeface="Arial" panose="020B0604020202020204" pitchFamily="34" charset="0"/>
              </a:rPr>
              <a:t>I'm a product manager at Microsoft working on the Windows Package Manager. I've worked at a few other companies you might have heard of like Amazon, Verizon and VMWare, and a few you might not have heard of like </a:t>
            </a:r>
            <a:r>
              <a:rPr lang="en-US" b="0" i="0" dirty="0" err="1">
                <a:solidFill>
                  <a:srgbClr val="326198"/>
                </a:solidFill>
                <a:effectLst/>
                <a:latin typeface="Arial" panose="020B0604020202020204" pitchFamily="34" charset="0"/>
              </a:rPr>
              <a:t>FlashNet</a:t>
            </a:r>
            <a:r>
              <a:rPr lang="en-US" b="0" i="0" dirty="0">
                <a:solidFill>
                  <a:srgbClr val="326198"/>
                </a:solidFill>
                <a:effectLst/>
                <a:latin typeface="Arial" panose="020B0604020202020204" pitchFamily="34" charset="0"/>
              </a:rPr>
              <a:t> and Unbound Technologies. I love building products and digging into useless trivia.</a:t>
            </a:r>
            <a:endParaRPr lang="en-US" dirty="0"/>
          </a:p>
        </p:txBody>
      </p:sp>
      <p:pic>
        <p:nvPicPr>
          <p:cNvPr id="3" name="Picture 2" descr="A person in a suit and tie&#10;&#10;Description automatically generated with medium confidence">
            <a:extLst>
              <a:ext uri="{FF2B5EF4-FFF2-40B4-BE49-F238E27FC236}">
                <a16:creationId xmlns:a16="http://schemas.microsoft.com/office/drawing/2014/main" id="{0C4B7DB2-717A-1268-171D-931EA2BE5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4354" y="-119593"/>
            <a:ext cx="3944911" cy="394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9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9BD3F008-8643-DD77-40A4-8E2F779A0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8485" y="1915493"/>
            <a:ext cx="5233677" cy="43241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BB98197-D038-B384-2654-086C2EC28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Imposter Syndrome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07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C798D4-2AA8-07A8-30C0-A76CB26D1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Why didn't we start with PowerShell?</a:t>
            </a:r>
          </a:p>
          <a:p>
            <a:r>
              <a:rPr lang="en-US">
                <a:cs typeface="Calibri"/>
              </a:rPr>
              <a:t>Where are we now?</a:t>
            </a:r>
          </a:p>
          <a:p>
            <a:r>
              <a:rPr lang="en-US">
                <a:cs typeface="Calibri"/>
              </a:rPr>
              <a:t>Where are we going?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DF9319-B163-D23D-DD78-9A9230600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PowerShell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71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"/>
              </a:rPr>
              <a:t>Choose your own adventure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err="1"/>
              <a:t>WinGet</a:t>
            </a:r>
            <a:r>
              <a:rPr lang="fr-FR"/>
              <a:t> </a:t>
            </a:r>
            <a:r>
              <a:rPr lang="fr-FR" err="1"/>
              <a:t>Clie</a:t>
            </a:r>
            <a:r>
              <a:rPr lang="fr-FR"/>
              <a:t>nt</a:t>
            </a:r>
            <a:endParaRPr lang="fr-FR">
              <a:cs typeface="Calibri"/>
            </a:endParaRPr>
          </a:p>
          <a:p>
            <a:r>
              <a:rPr lang="fr-FR" err="1">
                <a:cs typeface="Calibri"/>
              </a:rPr>
              <a:t>WinGet</a:t>
            </a:r>
            <a:r>
              <a:rPr lang="fr-FR">
                <a:cs typeface="Calibri"/>
              </a:rPr>
              <a:t> Community Repository</a:t>
            </a:r>
            <a:endParaRPr lang="fr-FR" dirty="0">
              <a:cs typeface="Calibri"/>
            </a:endParaRPr>
          </a:p>
          <a:p>
            <a:pPr lvl="1"/>
            <a:r>
              <a:rPr lang="fr-FR">
                <a:solidFill>
                  <a:srgbClr val="000000"/>
                </a:solidFill>
                <a:cs typeface="Calibri"/>
              </a:rPr>
              <a:t>Validation</a:t>
            </a:r>
          </a:p>
          <a:p>
            <a:r>
              <a:rPr lang="fr-FR" err="1">
                <a:solidFill>
                  <a:srgbClr val="000000"/>
                </a:solidFill>
                <a:cs typeface="Calibri"/>
              </a:rPr>
              <a:t>Wingetcreate</a:t>
            </a:r>
            <a:r>
              <a:rPr lang="fr-FR">
                <a:solidFill>
                  <a:srgbClr val="000000"/>
                </a:solidFill>
                <a:cs typeface="Calibri"/>
              </a:rPr>
              <a:t> vs. YAML Create</a:t>
            </a:r>
            <a:endParaRPr lang="fr-FR" dirty="0">
              <a:solidFill>
                <a:srgbClr val="000000"/>
              </a:solidFill>
              <a:cs typeface="Calibri"/>
            </a:endParaRPr>
          </a:p>
          <a:p>
            <a:r>
              <a:rPr lang="fr-FR">
                <a:solidFill>
                  <a:srgbClr val="000000"/>
                </a:solidFill>
                <a:cs typeface="Calibri"/>
              </a:rPr>
              <a:t>PowerShell modules</a:t>
            </a:r>
          </a:p>
          <a:p>
            <a:r>
              <a:rPr lang="fr-FR" err="1">
                <a:solidFill>
                  <a:srgbClr val="000000"/>
                </a:solidFill>
                <a:cs typeface="Calibri"/>
              </a:rPr>
              <a:t>WinGet</a:t>
            </a:r>
            <a:r>
              <a:rPr lang="fr-FR" dirty="0">
                <a:solidFill>
                  <a:srgbClr val="000000"/>
                </a:solidFill>
                <a:cs typeface="Calibri"/>
              </a:rPr>
              <a:t> </a:t>
            </a:r>
            <a:r>
              <a:rPr lang="fr-FR">
                <a:solidFill>
                  <a:srgbClr val="000000"/>
                </a:solidFill>
                <a:cs typeface="Calibri"/>
              </a:rPr>
              <a:t>configuration</a:t>
            </a:r>
            <a:endParaRPr lang="fr-FR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1361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167248-C99C-E892-89E1-4CBB81F0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29389"/>
            <a:ext cx="10515600" cy="1004637"/>
          </a:xfrm>
        </p:spPr>
        <p:txBody>
          <a:bodyPr/>
          <a:lstStyle/>
          <a:p>
            <a:r>
              <a:rPr lang="en-GB"/>
              <a:t>Demos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CAFC7-78CB-98F9-FEF3-D3E8C9FF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53758"/>
            <a:ext cx="10515600" cy="1500187"/>
          </a:xfrm>
        </p:spPr>
        <p:txBody>
          <a:bodyPr/>
          <a:lstStyle/>
          <a:p>
            <a:r>
              <a:rPr lang="en-GB"/>
              <a:t>We love Demos!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776AC288-703A-8014-23CA-E040CDD7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191" y="615392"/>
            <a:ext cx="6127897" cy="5060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7259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B654B-E2B9-6DEB-8E87-C7241ED49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834467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"/>
              </a:rPr>
              <a:t>Resources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79422-F743-E9E0-CDD6-5F7660558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550598"/>
            <a:ext cx="10515600" cy="10539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  <a:hlinkClick r:id="rId2"/>
              </a:rPr>
              <a:t>https://aka.ms/getwinget</a:t>
            </a:r>
            <a:r>
              <a:rPr lang="en-US">
                <a:cs typeface="Calibri"/>
              </a:rPr>
              <a:t> - </a:t>
            </a:r>
            <a:r>
              <a:rPr lang="en-US" dirty="0">
                <a:cs typeface="Calibri"/>
                <a:hlinkClick r:id="rId3"/>
              </a:rPr>
              <a:t>https://aka.ms/getwingetpreview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Microsoft Learn - </a:t>
            </a:r>
            <a:r>
              <a:rPr lang="en-US">
                <a:ea typeface="+mn-lt"/>
                <a:cs typeface="+mn-lt"/>
              </a:rPr>
              <a:t>windows/package-manager/</a:t>
            </a:r>
            <a:r>
              <a:rPr lang="en-US" err="1">
                <a:ea typeface="+mn-lt"/>
                <a:cs typeface="+mn-lt"/>
              </a:rPr>
              <a:t>winget</a:t>
            </a:r>
            <a:r>
              <a:rPr lang="en-US">
                <a:ea typeface="+mn-lt"/>
                <a:cs typeface="+mn-lt"/>
              </a:rPr>
              <a:t>/</a:t>
            </a:r>
          </a:p>
          <a:p>
            <a:endParaRPr lang="en-US" dirty="0"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D2DB06-A158-1D8E-3DBC-3BA3E43A597A}"/>
              </a:ext>
            </a:extLst>
          </p:cNvPr>
          <p:cNvSpPr txBox="1"/>
          <p:nvPr/>
        </p:nvSpPr>
        <p:spPr>
          <a:xfrm>
            <a:off x="836655" y="3616925"/>
            <a:ext cx="5277364" cy="22672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>
                <a:solidFill>
                  <a:srgbClr val="898989"/>
                </a:solidFill>
                <a:cs typeface="Calibri"/>
              </a:rPr>
              <a:t>GitHub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2400" err="1">
                <a:solidFill>
                  <a:srgbClr val="898989"/>
                </a:solidFill>
                <a:cs typeface="Calibri"/>
              </a:rPr>
              <a:t>microsoft</a:t>
            </a:r>
            <a:r>
              <a:rPr lang="en-US" sz="2400">
                <a:solidFill>
                  <a:srgbClr val="898989"/>
                </a:solidFill>
                <a:cs typeface="Calibri"/>
              </a:rPr>
              <a:t>/</a:t>
            </a:r>
            <a:r>
              <a:rPr lang="en-US" sz="2400" err="1">
                <a:solidFill>
                  <a:srgbClr val="898989"/>
                </a:solidFill>
                <a:cs typeface="Calibri"/>
              </a:rPr>
              <a:t>winget</a:t>
            </a:r>
            <a:r>
              <a:rPr lang="en-US" sz="2400">
                <a:solidFill>
                  <a:srgbClr val="898989"/>
                </a:solidFill>
                <a:cs typeface="Calibri"/>
              </a:rPr>
              <a:t>-cli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2400" err="1">
                <a:solidFill>
                  <a:srgbClr val="898989"/>
                </a:solidFill>
                <a:cs typeface="Calibri"/>
              </a:rPr>
              <a:t>microsoft</a:t>
            </a:r>
            <a:r>
              <a:rPr lang="en-US" sz="2400">
                <a:solidFill>
                  <a:srgbClr val="898989"/>
                </a:solidFill>
                <a:cs typeface="Calibri"/>
              </a:rPr>
              <a:t>/</a:t>
            </a:r>
            <a:r>
              <a:rPr lang="en-US" sz="2400" err="1">
                <a:solidFill>
                  <a:srgbClr val="898989"/>
                </a:solidFill>
                <a:cs typeface="Calibri"/>
              </a:rPr>
              <a:t>winget</a:t>
            </a:r>
            <a:r>
              <a:rPr lang="en-US" sz="2400">
                <a:solidFill>
                  <a:srgbClr val="898989"/>
                </a:solidFill>
                <a:cs typeface="Calibri"/>
              </a:rPr>
              <a:t>-pkgs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2400" err="1">
                <a:solidFill>
                  <a:srgbClr val="898989"/>
                </a:solidFill>
                <a:cs typeface="Calibri"/>
              </a:rPr>
              <a:t>microsoft</a:t>
            </a:r>
            <a:r>
              <a:rPr lang="en-US" sz="2400">
                <a:solidFill>
                  <a:srgbClr val="898989"/>
                </a:solidFill>
                <a:cs typeface="Calibri"/>
              </a:rPr>
              <a:t>/</a:t>
            </a:r>
            <a:r>
              <a:rPr lang="en-US" sz="2400" err="1">
                <a:solidFill>
                  <a:srgbClr val="898989"/>
                </a:solidFill>
                <a:cs typeface="Calibri"/>
              </a:rPr>
              <a:t>winget</a:t>
            </a:r>
            <a:r>
              <a:rPr lang="en-US" sz="2400">
                <a:solidFill>
                  <a:srgbClr val="898989"/>
                </a:solidFill>
                <a:cs typeface="Calibri"/>
              </a:rPr>
              <a:t>-create</a:t>
            </a:r>
          </a:p>
          <a:p>
            <a:pPr marL="342900" indent="-342900" algn="l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2400" err="1">
                <a:solidFill>
                  <a:srgbClr val="898989"/>
                </a:solidFill>
                <a:cs typeface="Calibri"/>
              </a:rPr>
              <a:t>microsoft</a:t>
            </a:r>
            <a:r>
              <a:rPr lang="en-US" sz="2400">
                <a:solidFill>
                  <a:srgbClr val="898989"/>
                </a:solidFill>
                <a:cs typeface="Calibri"/>
              </a:rPr>
              <a:t>/</a:t>
            </a:r>
            <a:r>
              <a:rPr lang="en-US" sz="2400" err="1">
                <a:solidFill>
                  <a:srgbClr val="898989"/>
                </a:solidFill>
                <a:cs typeface="Calibri"/>
              </a:rPr>
              <a:t>winget</a:t>
            </a:r>
            <a:r>
              <a:rPr lang="en-US" sz="2400">
                <a:solidFill>
                  <a:srgbClr val="898989"/>
                </a:solidFill>
                <a:cs typeface="Calibri"/>
              </a:rPr>
              <a:t>-cli-</a:t>
            </a:r>
            <a:r>
              <a:rPr lang="en-US" sz="2400" err="1">
                <a:solidFill>
                  <a:srgbClr val="898989"/>
                </a:solidFill>
                <a:cs typeface="Calibri"/>
              </a:rPr>
              <a:t>restsource</a:t>
            </a:r>
            <a:endParaRPr lang="en-US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0D8B23-0B48-382F-56DF-D19B666ABA6C}"/>
              </a:ext>
            </a:extLst>
          </p:cNvPr>
          <p:cNvSpPr txBox="1"/>
          <p:nvPr/>
        </p:nvSpPr>
        <p:spPr>
          <a:xfrm>
            <a:off x="6114020" y="3616925"/>
            <a:ext cx="5045675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cs typeface="Calibri"/>
              </a:rPr>
              <a:t>PowerShell Gallery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err="1">
                <a:cs typeface="Calibri"/>
              </a:rPr>
              <a:t>Microsoft.WinGet.Client</a:t>
            </a:r>
            <a:endParaRPr lang="en-US" sz="28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 err="1">
                <a:cs typeface="Calibri"/>
              </a:rPr>
              <a:t>Microsoft.WinGet.DSC</a:t>
            </a:r>
            <a:endParaRPr lang="en-US" sz="28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 err="1">
                <a:cs typeface="Calibri"/>
              </a:rPr>
              <a:t>Microsoft.WinGet.Create</a:t>
            </a:r>
            <a:endParaRPr lang="en-US" sz="28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 err="1">
                <a:cs typeface="Calibri"/>
              </a:rPr>
              <a:t>Microsoft.WinGet.Source</a:t>
            </a: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5887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063F7B61-5334-421F-9456-A905D333F4B3}"/>
              </a:ext>
            </a:extLst>
          </p:cNvPr>
          <p:cNvSpPr txBox="1">
            <a:spLocks/>
          </p:cNvSpPr>
          <p:nvPr/>
        </p:nvSpPr>
        <p:spPr>
          <a:xfrm>
            <a:off x="831850" y="529389"/>
            <a:ext cx="10515600" cy="1004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Q&amp;A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7911686-C4FE-022C-2490-99F4F5BFDF39}"/>
              </a:ext>
            </a:extLst>
          </p:cNvPr>
          <p:cNvSpPr txBox="1">
            <a:spLocks/>
          </p:cNvSpPr>
          <p:nvPr/>
        </p:nvSpPr>
        <p:spPr>
          <a:xfrm>
            <a:off x="831850" y="1653758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15 minutes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4697E65-3DA9-6EF3-472C-734FB98C3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77" y="1770873"/>
            <a:ext cx="6729046" cy="3591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4842826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peaker's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">
  <a:themeElements>
    <a:clrScheme name="PSConfE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6198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PSConfEU202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F4C710DACA2340B0DE2FD6A77806C3" ma:contentTypeVersion="22" ma:contentTypeDescription="Create a new document." ma:contentTypeScope="" ma:versionID="43bed345ea7645edb17f875544d14556">
  <xsd:schema xmlns:xsd="http://www.w3.org/2001/XMLSchema" xmlns:xs="http://www.w3.org/2001/XMLSchema" xmlns:p="http://schemas.microsoft.com/office/2006/metadata/properties" xmlns:ns1="http://schemas.microsoft.com/sharepoint/v3" xmlns:ns2="4b252733-19b9-47fc-af9d-524c2fdaa3fc" xmlns:ns3="40001ae7-43cb-4ac2-824f-ecae91f7e4ae" xmlns:ns4="230e9df3-be65-4c73-a93b-d1236ebd677e" targetNamespace="http://schemas.microsoft.com/office/2006/metadata/properties" ma:root="true" ma:fieldsID="32f2be8fbbb6d977e6f4340b0880a8bb" ns1:_="" ns2:_="" ns3:_="" ns4:_="">
    <xsd:import namespace="http://schemas.microsoft.com/sharepoint/v3"/>
    <xsd:import namespace="4b252733-19b9-47fc-af9d-524c2fdaa3fc"/>
    <xsd:import namespace="40001ae7-43cb-4ac2-824f-ecae91f7e4a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  <xsd:element ref="ns2:MediaServiceLocation" minOccurs="0"/>
                <xsd:element ref="ns2:MediaServiceOCR" minOccurs="0"/>
                <xsd:element ref="ns4:TaxCatchAll" minOccurs="0"/>
                <xsd:element ref="ns2:MediaLengthInSeconds" minOccurs="0"/>
                <xsd:element ref="ns2:ImageTagsTaxHTField" minOccurs="0"/>
                <xsd:element ref="ns2:tag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7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8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252733-19b9-47fc-af9d-524c2fdaa3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fals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fals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false">
      <xsd:simpleType>
        <xsd:restriction base="dms:Note"/>
      </xsd:simpleType>
    </xsd:element>
    <xsd:element name="MediaServiceKeyPoints" ma:index="1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fals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fals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false">
      <xsd:simpleType>
        <xsd:restriction base="dms:Text"/>
      </xsd:simpleType>
    </xsd:element>
    <xsd:element name="MediaServiceLocation" ma:index="19" nillable="true" ma:displayName="Location" ma:internalName="MediaServiceLocation" ma:readOnly="false">
      <xsd:simpleType>
        <xsd:restriction base="dms:Text"/>
      </xsd:simpleType>
    </xsd:element>
    <xsd:element name="MediaServiceOCR" ma:index="20" nillable="true" ma:displayName="Extracted Text" ma:internalName="MediaServiceOCR" ma:readOnly="false">
      <xsd:simpleType>
        <xsd:restriction base="dms:Note">
          <xsd:maxLength value="255"/>
        </xsd:restriction>
      </xsd:simpleType>
    </xsd:element>
    <xsd:element name="MediaLengthInSeconds" ma:index="22" nillable="true" ma:displayName="Length (seconds)" ma:hidden="true" ma:internalName="MediaLengthInSeconds" ma:readOnly="true">
      <xsd:simpleType>
        <xsd:restriction base="dms:Unknown"/>
      </xsd:simpleType>
    </xsd:element>
    <xsd:element name="ImageTagsTaxHTField" ma:index="24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tag" ma:index="25" nillable="true" ma:displayName="tag" ma:format="Dropdown" ma:internalName="tag">
      <xsd:simpleType>
        <xsd:restriction base="dms:Text">
          <xsd:maxLength value="255"/>
        </xsd:restriction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001ae7-43cb-4ac2-824f-ecae91f7e4a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77da2e7e-1236-4a35-9d76-490cfbc1cfde}" ma:internalName="TaxCatchAll" ma:showField="CatchAllData" ma:web="40001ae7-43cb-4ac2-824f-ecae91f7e4a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4b252733-19b9-47fc-af9d-524c2fdaa3fc" xsi:nil="true"/>
    <TaxCatchAll xmlns="230e9df3-be65-4c73-a93b-d1236ebd677e" xsi:nil="true"/>
    <_ip_UnifiedCompliancePolicyUIAction xmlns="http://schemas.microsoft.com/sharepoint/v3" xsi:nil="true"/>
    <MediaServiceLocation xmlns="4b252733-19b9-47fc-af9d-524c2fdaa3fc" xsi:nil="true"/>
    <MediaServiceGenerationTime xmlns="4b252733-19b9-47fc-af9d-524c2fdaa3fc" xsi:nil="true"/>
    <MediaServiceEventHashCode xmlns="4b252733-19b9-47fc-af9d-524c2fdaa3fc" xsi:nil="true"/>
    <MediaServiceKeyPoints xmlns="4b252733-19b9-47fc-af9d-524c2fdaa3fc" xsi:nil="true"/>
    <MediaServiceAutoKeyPoints xmlns="4b252733-19b9-47fc-af9d-524c2fdaa3fc" xsi:nil="true"/>
    <MediaServiceOCR xmlns="4b252733-19b9-47fc-af9d-524c2fdaa3fc" xsi:nil="true"/>
    <_ip_UnifiedCompliancePolicyProperties xmlns="http://schemas.microsoft.com/sharepoint/v3" xsi:nil="true"/>
    <MediaServiceMetadata xmlns="4b252733-19b9-47fc-af9d-524c2fdaa3fc" xsi:nil="true"/>
    <MediaServiceDateTaken xmlns="4b252733-19b9-47fc-af9d-524c2fdaa3fc" xsi:nil="true"/>
    <MediaServiceFastMetadata xmlns="4b252733-19b9-47fc-af9d-524c2fdaa3fc" xsi:nil="true"/>
    <ImageTagsTaxHTField xmlns="4b252733-19b9-47fc-af9d-524c2fdaa3fc">
      <Terms xmlns="http://schemas.microsoft.com/office/infopath/2007/PartnerControls"/>
    </ImageTagsTaxHTField>
    <tag xmlns="4b252733-19b9-47fc-af9d-524c2fdaa3f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F91A21-12AB-47F6-8F29-DE62D884EC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b252733-19b9-47fc-af9d-524c2fdaa3fc"/>
    <ds:schemaRef ds:uri="40001ae7-43cb-4ac2-824f-ecae91f7e4ae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6E60845-C3D9-4D03-A1AD-12FE491785E0}">
  <ds:schemaRefs>
    <ds:schemaRef ds:uri="http://schemas.microsoft.com/office/2006/metadata/properties"/>
    <ds:schemaRef ds:uri="http://schemas.microsoft.com/office/infopath/2007/PartnerControls"/>
    <ds:schemaRef ds:uri="77a6bfb6-2998-4a23-879f-63f0920c2601"/>
    <ds:schemaRef ds:uri="4563f563-c449-4e77-a40e-5b9e0aaf3585"/>
    <ds:schemaRef ds:uri="4b252733-19b9-47fc-af9d-524c2fdaa3fc"/>
    <ds:schemaRef ds:uri="230e9df3-be65-4c73-a93b-d1236ebd677e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F79F2385-5F5D-40A9-91E4-EC41CD22028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10247</TotalTime>
  <Words>181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Arial,Sans-Serif</vt:lpstr>
      <vt:lpstr>Calibri</vt:lpstr>
      <vt:lpstr>Calibri Light</vt:lpstr>
      <vt:lpstr>Wingdings</vt:lpstr>
      <vt:lpstr>Title</vt:lpstr>
      <vt:lpstr>Speaker's slide</vt:lpstr>
      <vt:lpstr>Content</vt:lpstr>
      <vt:lpstr>PowerPoint Presentation</vt:lpstr>
      <vt:lpstr>PowerPoint Presentation</vt:lpstr>
      <vt:lpstr>PowerPoint Presentation</vt:lpstr>
      <vt:lpstr>Imposter Syndrome</vt:lpstr>
      <vt:lpstr>PowerShell</vt:lpstr>
      <vt:lpstr>Choose your own adventure</vt:lpstr>
      <vt:lpstr>Demos</vt:lpstr>
      <vt:lpstr>Resources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Geoffroy Dubreuil</dc:creator>
  <cp:lastModifiedBy>Demitrius Nelon</cp:lastModifiedBy>
  <cp:revision>61</cp:revision>
  <dcterms:created xsi:type="dcterms:W3CDTF">2022-05-02T14:38:43Z</dcterms:created>
  <dcterms:modified xsi:type="dcterms:W3CDTF">2023-06-26T14:39:44Z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0x01010081F4C710DACA2340B0DE2FD6A77806C3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</Properties>
</file>