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7"/>
  </p:notesMasterIdLst>
  <p:handoutMasterIdLst>
    <p:handoutMasterId r:id="rId18"/>
  </p:handoutMasterIdLst>
  <p:sldIdLst>
    <p:sldId id="259" r:id="rId7"/>
    <p:sldId id="261" r:id="rId8"/>
    <p:sldId id="278" r:id="rId9"/>
    <p:sldId id="279" r:id="rId10"/>
    <p:sldId id="284" r:id="rId11"/>
    <p:sldId id="283" r:id="rId12"/>
    <p:sldId id="280" r:id="rId13"/>
    <p:sldId id="281" r:id="rId14"/>
    <p:sldId id="28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63A59-899D-4583-A3F7-6DE0087B5B0A}" v="4" dt="2023-06-15T10:50:48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3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9419897" y="6335963"/>
            <a:ext cx="169421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@JustinWGrote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79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8590162" y="6335963"/>
            <a:ext cx="392944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@JustinWGrote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inGrote/pwshgallery" TargetMode="External"/><Relationship Id="rId2" Type="http://schemas.openxmlformats.org/officeDocument/2006/relationships/hyperlink" Target="https://pwsh.gallery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F6B4DBBC-5EB6-2837-1D59-55CCBD9ABBF1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ModuleFast</a:t>
            </a:r>
            <a:r>
              <a:rPr lang="en-US" sz="6000" dirty="0"/>
              <a:t>: High Performance </a:t>
            </a:r>
            <a:r>
              <a:rPr lang="en-US" sz="6000" dirty="0" err="1"/>
              <a:t>Powershell</a:t>
            </a:r>
            <a:r>
              <a:rPr lang="en-US" sz="6000" dirty="0"/>
              <a:t> Module Installation</a:t>
            </a:r>
            <a:endParaRPr lang="en-GB" sz="6000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A1C37E8-9247-6442-F5A3-8381DF5B1A98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143529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Justin Grote</a:t>
            </a:r>
          </a:p>
          <a:p>
            <a:r>
              <a:rPr lang="fr-FR" b="1" i="1" dirty="0"/>
              <a:t>Datacenter Solutions Architect, Microsoft MVP</a:t>
            </a:r>
          </a:p>
          <a:p>
            <a:r>
              <a:rPr lang="fr-FR" b="1" i="1" dirty="0"/>
              <a:t>Allied Digital Services LLC</a:t>
            </a:r>
            <a:endParaRPr lang="en-GB" b="1" i="1" dirty="0"/>
          </a:p>
        </p:txBody>
      </p:sp>
      <p:cxnSp>
        <p:nvCxnSpPr>
          <p:cNvPr id="10" name="Connecteur droit 5">
            <a:extLst>
              <a:ext uri="{FF2B5EF4-FFF2-40B4-BE49-F238E27FC236}">
                <a16:creationId xmlns:a16="http://schemas.microsoft.com/office/drawing/2014/main" id="{70454449-D6A1-7832-2ECB-AC89F9D26F16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6">
            <a:extLst>
              <a:ext uri="{FF2B5EF4-FFF2-40B4-BE49-F238E27FC236}">
                <a16:creationId xmlns:a16="http://schemas.microsoft.com/office/drawing/2014/main" id="{A989F104-7F70-7DD1-8E7E-6E403382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9142" y="57406"/>
            <a:ext cx="2280390" cy="2591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 dirty="0"/>
              <a:t>Demo Time!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 dirty="0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81" y="1332421"/>
            <a:ext cx="5324072" cy="439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>
            <a:extLst>
              <a:ext uri="{FF2B5EF4-FFF2-40B4-BE49-F238E27FC236}">
                <a16:creationId xmlns:a16="http://schemas.microsoft.com/office/drawing/2014/main" id="{1DEDAE78-EE7C-8335-950A-82595A9DA56D}"/>
              </a:ext>
            </a:extLst>
          </p:cNvPr>
          <p:cNvSpPr txBox="1"/>
          <p:nvPr/>
        </p:nvSpPr>
        <p:spPr>
          <a:xfrm>
            <a:off x="1964919" y="1063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Allied Digital Services LLC</a:t>
            </a:r>
          </a:p>
        </p:txBody>
      </p:sp>
      <p:sp>
        <p:nvSpPr>
          <p:cNvPr id="36" name="Freeform 33">
            <a:extLst>
              <a:ext uri="{FF2B5EF4-FFF2-40B4-BE49-F238E27FC236}">
                <a16:creationId xmlns:a16="http://schemas.microsoft.com/office/drawing/2014/main" id="{DD9FB346-8755-56D6-D2F8-EF35D92B7849}"/>
              </a:ext>
            </a:extLst>
          </p:cNvPr>
          <p:cNvSpPr/>
          <p:nvPr/>
        </p:nvSpPr>
        <p:spPr bwMode="gray">
          <a:xfrm flipV="1">
            <a:off x="337489" y="3939331"/>
            <a:ext cx="3254860" cy="479976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  <a:gd name="connsiteX0" fmla="*/ 2263299 w 2263299"/>
              <a:gd name="connsiteY0" fmla="*/ 0 h 837794"/>
              <a:gd name="connsiteX1" fmla="*/ 1765425 w 2263299"/>
              <a:gd name="connsiteY1" fmla="*/ 837794 h 837794"/>
              <a:gd name="connsiteX2" fmla="*/ 0 w 2263299"/>
              <a:gd name="connsiteY2" fmla="*/ 837794 h 837794"/>
              <a:gd name="connsiteX0" fmla="*/ 3145574 w 3145574"/>
              <a:gd name="connsiteY0" fmla="*/ 0 h 837794"/>
              <a:gd name="connsiteX1" fmla="*/ 2647700 w 3145574"/>
              <a:gd name="connsiteY1" fmla="*/ 837794 h 837794"/>
              <a:gd name="connsiteX2" fmla="*/ 0 w 3145574"/>
              <a:gd name="connsiteY2" fmla="*/ 837794 h 8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574" h="837794">
                <a:moveTo>
                  <a:pt x="3145574" y="0"/>
                </a:moveTo>
                <a:lnTo>
                  <a:pt x="2647700" y="837794"/>
                </a:lnTo>
                <a:lnTo>
                  <a:pt x="0" y="837794"/>
                </a:lnTo>
              </a:path>
            </a:pathLst>
          </a:custGeom>
          <a:noFill/>
          <a:ln w="12700" algn="ctr">
            <a:solidFill>
              <a:srgbClr val="4472C4"/>
            </a:solidFill>
            <a:miter lim="800000"/>
            <a:headEnd/>
            <a:tailE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Freeform 29">
            <a:extLst>
              <a:ext uri="{FF2B5EF4-FFF2-40B4-BE49-F238E27FC236}">
                <a16:creationId xmlns:a16="http://schemas.microsoft.com/office/drawing/2014/main" id="{2A096A3A-A243-7E27-FEF4-5BC2EBD325DB}"/>
              </a:ext>
            </a:extLst>
          </p:cNvPr>
          <p:cNvSpPr/>
          <p:nvPr/>
        </p:nvSpPr>
        <p:spPr bwMode="gray">
          <a:xfrm>
            <a:off x="337488" y="1780477"/>
            <a:ext cx="3345699" cy="518608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564" h="217283">
                <a:moveTo>
                  <a:pt x="2127564" y="217283"/>
                </a:moveTo>
                <a:lnTo>
                  <a:pt x="1765425" y="0"/>
                </a:lnTo>
                <a:lnTo>
                  <a:pt x="0" y="0"/>
                </a:lnTo>
              </a:path>
            </a:pathLst>
          </a:custGeom>
          <a:noFill/>
          <a:ln w="12700" algn="ctr">
            <a:solidFill>
              <a:srgbClr val="4472C4"/>
            </a:solidFill>
            <a:miter lim="800000"/>
            <a:headEnd/>
            <a:tailE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230D1F-907A-1CE2-4310-C9C010AC5C80}"/>
              </a:ext>
            </a:extLst>
          </p:cNvPr>
          <p:cNvSpPr/>
          <p:nvPr/>
        </p:nvSpPr>
        <p:spPr>
          <a:xfrm>
            <a:off x="294583" y="1758494"/>
            <a:ext cx="2941043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Partner to 10 out of Fortune 100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Operating in 70 countries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Delivering complex sustainable  projects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Digital Business Transformation DNA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Sound Financials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Consistent growth, QoQ, YoY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985BE3-F557-215C-13D4-BF6C28C7288D}"/>
              </a:ext>
            </a:extLst>
          </p:cNvPr>
          <p:cNvSpPr/>
          <p:nvPr/>
        </p:nvSpPr>
        <p:spPr>
          <a:xfrm>
            <a:off x="340877" y="1450109"/>
            <a:ext cx="351595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Why ADSL?</a:t>
            </a:r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F51A53A6-B37A-ADD9-931E-B6BE25BF0B74}"/>
              </a:ext>
            </a:extLst>
          </p:cNvPr>
          <p:cNvSpPr/>
          <p:nvPr/>
        </p:nvSpPr>
        <p:spPr bwMode="gray">
          <a:xfrm flipH="1">
            <a:off x="7673886" y="1776162"/>
            <a:ext cx="3636401" cy="424968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  <a:gd name="connsiteX0" fmla="*/ 2517801 w 2517801"/>
              <a:gd name="connsiteY0" fmla="*/ 217283 h 217283"/>
              <a:gd name="connsiteX1" fmla="*/ 2155662 w 2517801"/>
              <a:gd name="connsiteY1" fmla="*/ 0 h 217283"/>
              <a:gd name="connsiteX2" fmla="*/ 0 w 2517801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7801" h="217283">
                <a:moveTo>
                  <a:pt x="2517801" y="217283"/>
                </a:moveTo>
                <a:lnTo>
                  <a:pt x="2155662" y="0"/>
                </a:lnTo>
                <a:lnTo>
                  <a:pt x="0" y="0"/>
                </a:lnTo>
              </a:path>
            </a:pathLst>
          </a:custGeom>
          <a:noFill/>
          <a:ln w="12700" algn="ctr">
            <a:solidFill>
              <a:srgbClr val="4472C4"/>
            </a:solidFill>
            <a:miter lim="800000"/>
            <a:headEnd/>
            <a:tailE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136660-497A-6E17-1E77-076F2487B593}"/>
              </a:ext>
            </a:extLst>
          </p:cNvPr>
          <p:cNvSpPr/>
          <p:nvPr/>
        </p:nvSpPr>
        <p:spPr>
          <a:xfrm>
            <a:off x="8261495" y="1450109"/>
            <a:ext cx="251610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Core capabilities</a:t>
            </a:r>
          </a:p>
        </p:txBody>
      </p:sp>
      <p:sp>
        <p:nvSpPr>
          <p:cNvPr id="42" name="Freeform 46">
            <a:extLst>
              <a:ext uri="{FF2B5EF4-FFF2-40B4-BE49-F238E27FC236}">
                <a16:creationId xmlns:a16="http://schemas.microsoft.com/office/drawing/2014/main" id="{18BCAB5F-0AD2-616F-289A-1390010AB809}"/>
              </a:ext>
            </a:extLst>
          </p:cNvPr>
          <p:cNvSpPr/>
          <p:nvPr/>
        </p:nvSpPr>
        <p:spPr bwMode="gray">
          <a:xfrm flipH="1" flipV="1">
            <a:off x="7672298" y="3939331"/>
            <a:ext cx="3637989" cy="479976"/>
          </a:xfrm>
          <a:custGeom>
            <a:avLst/>
            <a:gdLst>
              <a:gd name="connsiteX0" fmla="*/ 2127564 w 2127564"/>
              <a:gd name="connsiteY0" fmla="*/ 217283 h 217283"/>
              <a:gd name="connsiteX1" fmla="*/ 1765425 w 2127564"/>
              <a:gd name="connsiteY1" fmla="*/ 0 h 217283"/>
              <a:gd name="connsiteX2" fmla="*/ 0 w 2127564"/>
              <a:gd name="connsiteY2" fmla="*/ 0 h 217283"/>
              <a:gd name="connsiteX0" fmla="*/ 2263299 w 2263299"/>
              <a:gd name="connsiteY0" fmla="*/ 0 h 837794"/>
              <a:gd name="connsiteX1" fmla="*/ 1765425 w 2263299"/>
              <a:gd name="connsiteY1" fmla="*/ 837794 h 837794"/>
              <a:gd name="connsiteX2" fmla="*/ 0 w 2263299"/>
              <a:gd name="connsiteY2" fmla="*/ 837794 h 837794"/>
              <a:gd name="connsiteX0" fmla="*/ 3145574 w 3145574"/>
              <a:gd name="connsiteY0" fmla="*/ 0 h 837794"/>
              <a:gd name="connsiteX1" fmla="*/ 2647700 w 3145574"/>
              <a:gd name="connsiteY1" fmla="*/ 837794 h 837794"/>
              <a:gd name="connsiteX2" fmla="*/ 0 w 3145574"/>
              <a:gd name="connsiteY2" fmla="*/ 837794 h 83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574" h="837794">
                <a:moveTo>
                  <a:pt x="3145574" y="0"/>
                </a:moveTo>
                <a:lnTo>
                  <a:pt x="2647700" y="837794"/>
                </a:lnTo>
                <a:lnTo>
                  <a:pt x="0" y="837794"/>
                </a:lnTo>
              </a:path>
            </a:pathLst>
          </a:custGeom>
          <a:noFill/>
          <a:ln w="12700" algn="ctr">
            <a:solidFill>
              <a:srgbClr val="4472C4"/>
            </a:solidFill>
            <a:miter lim="800000"/>
            <a:headEnd/>
            <a:tailEnd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8BF930-AA52-7DDF-CBEE-EFFAF71EC092}"/>
              </a:ext>
            </a:extLst>
          </p:cNvPr>
          <p:cNvSpPr/>
          <p:nvPr/>
        </p:nvSpPr>
        <p:spPr>
          <a:xfrm>
            <a:off x="8228049" y="4050435"/>
            <a:ext cx="3600686" cy="1549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“CIO Choice” Award 2021 for managed IT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servcies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Best Under A Billion” Dollar Company  by Forbes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“International Excellence Award” by Brands Impact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“Best Smart City Initiative Award” by World CSR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“Architecture Excellence Awards 2016” by ICMG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"Order of Merit - Innovative Smart Solution-Infrastructure“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071E8D-6B4F-1F42-D935-76636EA49082}"/>
              </a:ext>
            </a:extLst>
          </p:cNvPr>
          <p:cNvSpPr/>
          <p:nvPr/>
        </p:nvSpPr>
        <p:spPr>
          <a:xfrm>
            <a:off x="8287514" y="3624964"/>
            <a:ext cx="21945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Awards &amp; Accolades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D8BAF8-D2A6-355F-DA68-A4EC645A5ACD}"/>
              </a:ext>
            </a:extLst>
          </p:cNvPr>
          <p:cNvSpPr>
            <a:spLocks noChangeAspect="1"/>
          </p:cNvSpPr>
          <p:nvPr/>
        </p:nvSpPr>
        <p:spPr>
          <a:xfrm>
            <a:off x="6517137" y="1919750"/>
            <a:ext cx="1352029" cy="1352029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lIns="91440" t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89AC0C8-B71F-269A-778F-B1638F47DB14}"/>
              </a:ext>
            </a:extLst>
          </p:cNvPr>
          <p:cNvSpPr>
            <a:spLocks noChangeAspect="1"/>
          </p:cNvSpPr>
          <p:nvPr/>
        </p:nvSpPr>
        <p:spPr>
          <a:xfrm>
            <a:off x="3521234" y="1919750"/>
            <a:ext cx="1352029" cy="1352029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lIns="91440" t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0A7044-726E-E767-5390-4CE8FE33A47F}"/>
              </a:ext>
            </a:extLst>
          </p:cNvPr>
          <p:cNvSpPr>
            <a:spLocks noChangeAspect="1"/>
          </p:cNvSpPr>
          <p:nvPr/>
        </p:nvSpPr>
        <p:spPr>
          <a:xfrm>
            <a:off x="3516709" y="3998029"/>
            <a:ext cx="1351321" cy="135132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lIns="91440" t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1D3BE6-C3FF-7C0D-A2B9-9675E6CE3C35}"/>
              </a:ext>
            </a:extLst>
          </p:cNvPr>
          <p:cNvSpPr/>
          <p:nvPr/>
        </p:nvSpPr>
        <p:spPr>
          <a:xfrm>
            <a:off x="337489" y="3624964"/>
            <a:ext cx="27705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  <a:cs typeface="Arial" panose="020B0604020202020204" pitchFamily="34" charset="0"/>
              </a:rPr>
              <a:t>Differentiators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310D48-5229-28AF-F6A7-C9A4026D1589}"/>
              </a:ext>
            </a:extLst>
          </p:cNvPr>
          <p:cNvSpPr/>
          <p:nvPr/>
        </p:nvSpPr>
        <p:spPr>
          <a:xfrm>
            <a:off x="171961" y="4050435"/>
            <a:ext cx="3309859" cy="2021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Outcome based service model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Strategic 360 degree Industry partnerships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Wide spectrum of Technology Skills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Large contract capability, over USD 100M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Center of Excellence in Service Delivery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  <a:sym typeface="Wingdings" pitchFamily="2" charset="2"/>
              </a:rPr>
              <a:t>Systems Integration Capabilities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ISO 27001, ISO 20000, CMMI, SOC 2 Certified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Digital Transformation Platform </a:t>
            </a:r>
            <a:r>
              <a:rPr lang="en-US" sz="1200" dirty="0" err="1">
                <a:latin typeface="+mj-lt"/>
                <a:cs typeface="Arial" panose="020B0604020202020204" pitchFamily="34" charset="0"/>
              </a:rPr>
              <a:t>PinkVerify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 Certified (ADiTaaS)</a:t>
            </a:r>
            <a:endParaRPr lang="en-US" sz="1200" dirty="0">
              <a:latin typeface="+mj-lt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E96436-E59D-24CC-B1E3-00926727DED1}"/>
              </a:ext>
            </a:extLst>
          </p:cNvPr>
          <p:cNvSpPr>
            <a:spLocks noGrp="1" noChangeArrowheads="1"/>
          </p:cNvSpPr>
          <p:nvPr/>
        </p:nvSpPr>
        <p:spPr>
          <a:xfrm>
            <a:off x="29197" y="786499"/>
            <a:ext cx="10197884" cy="389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Global leader with 35 years proven experience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Global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Managed IT Services and Transformative Solutions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India’s Leading Master Systems Integrator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BDA9BE-7E49-FC5C-1E37-E1DE11994DE5}"/>
              </a:ext>
            </a:extLst>
          </p:cNvPr>
          <p:cNvSpPr>
            <a:spLocks noChangeAspect="1"/>
          </p:cNvSpPr>
          <p:nvPr/>
        </p:nvSpPr>
        <p:spPr>
          <a:xfrm>
            <a:off x="6517137" y="3998030"/>
            <a:ext cx="1351321" cy="135132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lIns="91440" tIns="91440" rIns="91440" bIns="9144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3AE731-F612-DD45-724D-3253FE19984D}"/>
              </a:ext>
            </a:extLst>
          </p:cNvPr>
          <p:cNvSpPr/>
          <p:nvPr/>
        </p:nvSpPr>
        <p:spPr>
          <a:xfrm>
            <a:off x="8252444" y="1969101"/>
            <a:ext cx="3910360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Cloud Transformation, DevOps and Engineering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Enterprise Infrastructure Management Services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Systems Integration – </a:t>
            </a:r>
            <a:r>
              <a:rPr lang="en-US" sz="1200" dirty="0" err="1">
                <a:latin typeface="+mj-lt"/>
                <a:cs typeface="Arial" panose="020B0604020202020204" pitchFamily="34" charset="0"/>
              </a:rPr>
              <a:t>IoT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, Smart Cities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 err="1">
                <a:latin typeface="+mj-lt"/>
                <a:cs typeface="Arial" panose="020B0604020202020204" pitchFamily="34" charset="0"/>
              </a:rPr>
              <a:t>CyberSecurity</a:t>
            </a:r>
            <a:r>
              <a:rPr lang="en-US" sz="1200" dirty="0">
                <a:latin typeface="+mj-lt"/>
                <a:cs typeface="Arial" panose="020B0604020202020204" pitchFamily="34" charset="0"/>
              </a:rPr>
              <a:t> Services and Solutions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Service Management Platform, Automation, Mobility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r>
              <a:rPr lang="en-US" sz="1200" dirty="0">
                <a:latin typeface="+mj-lt"/>
                <a:cs typeface="Arial" panose="020B0604020202020204" pitchFamily="34" charset="0"/>
              </a:rPr>
              <a:t>Modern Workplace (End User) Services and Solutions</a:t>
            </a:r>
          </a:p>
          <a:p>
            <a:pPr marL="93444" lvl="2" indent="-93444">
              <a:spcBef>
                <a:spcPts val="168"/>
              </a:spcBef>
              <a:spcAft>
                <a:spcPts val="168"/>
              </a:spcAft>
              <a:buClr>
                <a:srgbClr val="81BC00"/>
              </a:buClr>
              <a:buSzPct val="75000"/>
              <a:buFont typeface="Arial" pitchFamily="34" charset="0"/>
              <a:buChar char="•"/>
              <a:defRPr/>
            </a:pP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8A80F72-771D-B7FF-5A29-863296CA1B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6" y="2887001"/>
            <a:ext cx="1824261" cy="1396148"/>
          </a:xfrm>
          <a:prstGeom prst="rect">
            <a:avLst/>
          </a:prstGeom>
        </p:spPr>
      </p:pic>
      <p:sp>
        <p:nvSpPr>
          <p:cNvPr id="54" name="Freeform 599">
            <a:extLst>
              <a:ext uri="{FF2B5EF4-FFF2-40B4-BE49-F238E27FC236}">
                <a16:creationId xmlns:a16="http://schemas.microsoft.com/office/drawing/2014/main" id="{A723106E-31E0-8BA4-3033-58EF11128C0E}"/>
              </a:ext>
            </a:extLst>
          </p:cNvPr>
          <p:cNvSpPr>
            <a:spLocks noEditPoints="1"/>
          </p:cNvSpPr>
          <p:nvPr/>
        </p:nvSpPr>
        <p:spPr bwMode="auto">
          <a:xfrm>
            <a:off x="3722802" y="2349248"/>
            <a:ext cx="912984" cy="548356"/>
          </a:xfrm>
          <a:custGeom>
            <a:avLst/>
            <a:gdLst>
              <a:gd name="T0" fmla="*/ 879 w 1295"/>
              <a:gd name="T1" fmla="*/ 102 h 776"/>
              <a:gd name="T2" fmla="*/ 811 w 1295"/>
              <a:gd name="T3" fmla="*/ 114 h 776"/>
              <a:gd name="T4" fmla="*/ 646 w 1295"/>
              <a:gd name="T5" fmla="*/ 113 h 776"/>
              <a:gd name="T6" fmla="*/ 550 w 1295"/>
              <a:gd name="T7" fmla="*/ 156 h 776"/>
              <a:gd name="T8" fmla="*/ 496 w 1295"/>
              <a:gd name="T9" fmla="*/ 141 h 776"/>
              <a:gd name="T10" fmla="*/ 227 w 1295"/>
              <a:gd name="T11" fmla="*/ 523 h 776"/>
              <a:gd name="T12" fmla="*/ 285 w 1295"/>
              <a:gd name="T13" fmla="*/ 524 h 776"/>
              <a:gd name="T14" fmla="*/ 283 w 1295"/>
              <a:gd name="T15" fmla="*/ 572 h 776"/>
              <a:gd name="T16" fmla="*/ 344 w 1295"/>
              <a:gd name="T17" fmla="*/ 617 h 776"/>
              <a:gd name="T18" fmla="*/ 372 w 1295"/>
              <a:gd name="T19" fmla="*/ 636 h 776"/>
              <a:gd name="T20" fmla="*/ 435 w 1295"/>
              <a:gd name="T21" fmla="*/ 681 h 776"/>
              <a:gd name="T22" fmla="*/ 463 w 1295"/>
              <a:gd name="T23" fmla="*/ 701 h 776"/>
              <a:gd name="T24" fmla="*/ 524 w 1295"/>
              <a:gd name="T25" fmla="*/ 744 h 776"/>
              <a:gd name="T26" fmla="*/ 566 w 1295"/>
              <a:gd name="T27" fmla="*/ 729 h 776"/>
              <a:gd name="T28" fmla="*/ 698 w 1295"/>
              <a:gd name="T29" fmla="*/ 776 h 776"/>
              <a:gd name="T30" fmla="*/ 742 w 1295"/>
              <a:gd name="T31" fmla="*/ 736 h 776"/>
              <a:gd name="T32" fmla="*/ 718 w 1295"/>
              <a:gd name="T33" fmla="*/ 688 h 776"/>
              <a:gd name="T34" fmla="*/ 806 w 1295"/>
              <a:gd name="T35" fmla="*/ 717 h 776"/>
              <a:gd name="T36" fmla="*/ 843 w 1295"/>
              <a:gd name="T37" fmla="*/ 700 h 776"/>
              <a:gd name="T38" fmla="*/ 844 w 1295"/>
              <a:gd name="T39" fmla="*/ 642 h 776"/>
              <a:gd name="T40" fmla="*/ 878 w 1295"/>
              <a:gd name="T41" fmla="*/ 644 h 776"/>
              <a:gd name="T42" fmla="*/ 919 w 1295"/>
              <a:gd name="T43" fmla="*/ 641 h 776"/>
              <a:gd name="T44" fmla="*/ 943 w 1295"/>
              <a:gd name="T45" fmla="*/ 598 h 776"/>
              <a:gd name="T46" fmla="*/ 953 w 1295"/>
              <a:gd name="T47" fmla="*/ 564 h 776"/>
              <a:gd name="T48" fmla="*/ 995 w 1295"/>
              <a:gd name="T49" fmla="*/ 568 h 776"/>
              <a:gd name="T50" fmla="*/ 1023 w 1295"/>
              <a:gd name="T51" fmla="*/ 535 h 776"/>
              <a:gd name="T52" fmla="*/ 1018 w 1295"/>
              <a:gd name="T53" fmla="*/ 493 h 776"/>
              <a:gd name="T54" fmla="*/ 206 w 1295"/>
              <a:gd name="T55" fmla="*/ 467 h 776"/>
              <a:gd name="T56" fmla="*/ 611 w 1295"/>
              <a:gd name="T57" fmla="*/ 166 h 776"/>
              <a:gd name="T58" fmla="*/ 665 w 1295"/>
              <a:gd name="T59" fmla="*/ 152 h 776"/>
              <a:gd name="T60" fmla="*/ 709 w 1295"/>
              <a:gd name="T61" fmla="*/ 148 h 776"/>
              <a:gd name="T62" fmla="*/ 819 w 1295"/>
              <a:gd name="T63" fmla="*/ 158 h 776"/>
              <a:gd name="T64" fmla="*/ 1015 w 1295"/>
              <a:gd name="T65" fmla="*/ 431 h 776"/>
              <a:gd name="T66" fmla="*/ 702 w 1295"/>
              <a:gd name="T67" fmla="*/ 303 h 776"/>
              <a:gd name="T68" fmla="*/ 666 w 1295"/>
              <a:gd name="T69" fmla="*/ 288 h 776"/>
              <a:gd name="T70" fmla="*/ 637 w 1295"/>
              <a:gd name="T71" fmla="*/ 284 h 776"/>
              <a:gd name="T72" fmla="*/ 589 w 1295"/>
              <a:gd name="T73" fmla="*/ 290 h 776"/>
              <a:gd name="T74" fmla="*/ 563 w 1295"/>
              <a:gd name="T75" fmla="*/ 301 h 776"/>
              <a:gd name="T76" fmla="*/ 476 w 1295"/>
              <a:gd name="T77" fmla="*/ 325 h 776"/>
              <a:gd name="T78" fmla="*/ 430 w 1295"/>
              <a:gd name="T79" fmla="*/ 310 h 776"/>
              <a:gd name="T80" fmla="*/ 418 w 1295"/>
              <a:gd name="T81" fmla="*/ 262 h 776"/>
              <a:gd name="T82" fmla="*/ 487 w 1295"/>
              <a:gd name="T83" fmla="*/ 227 h 776"/>
              <a:gd name="T84" fmla="*/ 349 w 1295"/>
              <a:gd name="T85" fmla="*/ 586 h 776"/>
              <a:gd name="T86" fmla="*/ 311 w 1295"/>
              <a:gd name="T87" fmla="*/ 563 h 776"/>
              <a:gd name="T88" fmla="*/ 326 w 1295"/>
              <a:gd name="T89" fmla="*/ 522 h 776"/>
              <a:gd name="T90" fmla="*/ 363 w 1295"/>
              <a:gd name="T91" fmla="*/ 522 h 776"/>
              <a:gd name="T92" fmla="*/ 378 w 1295"/>
              <a:gd name="T93" fmla="*/ 560 h 776"/>
              <a:gd name="T94" fmla="*/ 439 w 1295"/>
              <a:gd name="T95" fmla="*/ 651 h 776"/>
              <a:gd name="T96" fmla="*/ 402 w 1295"/>
              <a:gd name="T97" fmla="*/ 628 h 776"/>
              <a:gd name="T98" fmla="*/ 417 w 1295"/>
              <a:gd name="T99" fmla="*/ 585 h 776"/>
              <a:gd name="T100" fmla="*/ 452 w 1295"/>
              <a:gd name="T101" fmla="*/ 585 h 776"/>
              <a:gd name="T102" fmla="*/ 468 w 1295"/>
              <a:gd name="T103" fmla="*/ 624 h 776"/>
              <a:gd name="T104" fmla="*/ 530 w 1295"/>
              <a:gd name="T105" fmla="*/ 714 h 776"/>
              <a:gd name="T106" fmla="*/ 491 w 1295"/>
              <a:gd name="T107" fmla="*/ 691 h 776"/>
              <a:gd name="T108" fmla="*/ 507 w 1295"/>
              <a:gd name="T109" fmla="*/ 649 h 776"/>
              <a:gd name="T110" fmla="*/ 543 w 1295"/>
              <a:gd name="T111" fmla="*/ 649 h 776"/>
              <a:gd name="T112" fmla="*/ 558 w 1295"/>
              <a:gd name="T113" fmla="*/ 689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95" h="776">
                <a:moveTo>
                  <a:pt x="1024" y="487"/>
                </a:moveTo>
                <a:lnTo>
                  <a:pt x="1033" y="476"/>
                </a:lnTo>
                <a:lnTo>
                  <a:pt x="1042" y="466"/>
                </a:lnTo>
                <a:lnTo>
                  <a:pt x="1068" y="523"/>
                </a:lnTo>
                <a:lnTo>
                  <a:pt x="1295" y="420"/>
                </a:lnTo>
                <a:lnTo>
                  <a:pt x="1106" y="0"/>
                </a:lnTo>
                <a:lnTo>
                  <a:pt x="879" y="102"/>
                </a:lnTo>
                <a:lnTo>
                  <a:pt x="893" y="133"/>
                </a:lnTo>
                <a:lnTo>
                  <a:pt x="854" y="123"/>
                </a:lnTo>
                <a:lnTo>
                  <a:pt x="853" y="123"/>
                </a:lnTo>
                <a:lnTo>
                  <a:pt x="851" y="122"/>
                </a:lnTo>
                <a:lnTo>
                  <a:pt x="830" y="117"/>
                </a:lnTo>
                <a:lnTo>
                  <a:pt x="821" y="116"/>
                </a:lnTo>
                <a:lnTo>
                  <a:pt x="811" y="114"/>
                </a:lnTo>
                <a:lnTo>
                  <a:pt x="786" y="111"/>
                </a:lnTo>
                <a:lnTo>
                  <a:pt x="758" y="108"/>
                </a:lnTo>
                <a:lnTo>
                  <a:pt x="727" y="107"/>
                </a:lnTo>
                <a:lnTo>
                  <a:pt x="695" y="107"/>
                </a:lnTo>
                <a:lnTo>
                  <a:pt x="679" y="109"/>
                </a:lnTo>
                <a:lnTo>
                  <a:pt x="663" y="110"/>
                </a:lnTo>
                <a:lnTo>
                  <a:pt x="646" y="113"/>
                </a:lnTo>
                <a:lnTo>
                  <a:pt x="630" y="117"/>
                </a:lnTo>
                <a:lnTo>
                  <a:pt x="615" y="122"/>
                </a:lnTo>
                <a:lnTo>
                  <a:pt x="599" y="128"/>
                </a:lnTo>
                <a:lnTo>
                  <a:pt x="585" y="135"/>
                </a:lnTo>
                <a:lnTo>
                  <a:pt x="572" y="143"/>
                </a:lnTo>
                <a:lnTo>
                  <a:pt x="561" y="149"/>
                </a:lnTo>
                <a:lnTo>
                  <a:pt x="550" y="156"/>
                </a:lnTo>
                <a:lnTo>
                  <a:pt x="544" y="152"/>
                </a:lnTo>
                <a:lnTo>
                  <a:pt x="536" y="147"/>
                </a:lnTo>
                <a:lnTo>
                  <a:pt x="528" y="144"/>
                </a:lnTo>
                <a:lnTo>
                  <a:pt x="520" y="142"/>
                </a:lnTo>
                <a:lnTo>
                  <a:pt x="512" y="141"/>
                </a:lnTo>
                <a:lnTo>
                  <a:pt x="504" y="140"/>
                </a:lnTo>
                <a:lnTo>
                  <a:pt x="496" y="141"/>
                </a:lnTo>
                <a:lnTo>
                  <a:pt x="488" y="143"/>
                </a:lnTo>
                <a:lnTo>
                  <a:pt x="396" y="166"/>
                </a:lnTo>
                <a:lnTo>
                  <a:pt x="390" y="161"/>
                </a:lnTo>
                <a:lnTo>
                  <a:pt x="416" y="102"/>
                </a:lnTo>
                <a:lnTo>
                  <a:pt x="189" y="0"/>
                </a:lnTo>
                <a:lnTo>
                  <a:pt x="0" y="420"/>
                </a:lnTo>
                <a:lnTo>
                  <a:pt x="227" y="523"/>
                </a:lnTo>
                <a:lnTo>
                  <a:pt x="252" y="466"/>
                </a:lnTo>
                <a:lnTo>
                  <a:pt x="261" y="479"/>
                </a:lnTo>
                <a:lnTo>
                  <a:pt x="271" y="491"/>
                </a:lnTo>
                <a:lnTo>
                  <a:pt x="281" y="503"/>
                </a:lnTo>
                <a:lnTo>
                  <a:pt x="292" y="514"/>
                </a:lnTo>
                <a:lnTo>
                  <a:pt x="288" y="518"/>
                </a:lnTo>
                <a:lnTo>
                  <a:pt x="285" y="524"/>
                </a:lnTo>
                <a:lnTo>
                  <a:pt x="283" y="530"/>
                </a:lnTo>
                <a:lnTo>
                  <a:pt x="282" y="536"/>
                </a:lnTo>
                <a:lnTo>
                  <a:pt x="280" y="542"/>
                </a:lnTo>
                <a:lnTo>
                  <a:pt x="280" y="548"/>
                </a:lnTo>
                <a:lnTo>
                  <a:pt x="280" y="554"/>
                </a:lnTo>
                <a:lnTo>
                  <a:pt x="280" y="561"/>
                </a:lnTo>
                <a:lnTo>
                  <a:pt x="283" y="572"/>
                </a:lnTo>
                <a:lnTo>
                  <a:pt x="287" y="583"/>
                </a:lnTo>
                <a:lnTo>
                  <a:pt x="294" y="593"/>
                </a:lnTo>
                <a:lnTo>
                  <a:pt x="301" y="600"/>
                </a:lnTo>
                <a:lnTo>
                  <a:pt x="311" y="607"/>
                </a:lnTo>
                <a:lnTo>
                  <a:pt x="321" y="612"/>
                </a:lnTo>
                <a:lnTo>
                  <a:pt x="333" y="616"/>
                </a:lnTo>
                <a:lnTo>
                  <a:pt x="344" y="617"/>
                </a:lnTo>
                <a:lnTo>
                  <a:pt x="349" y="617"/>
                </a:lnTo>
                <a:lnTo>
                  <a:pt x="354" y="616"/>
                </a:lnTo>
                <a:lnTo>
                  <a:pt x="361" y="614"/>
                </a:lnTo>
                <a:lnTo>
                  <a:pt x="369" y="611"/>
                </a:lnTo>
                <a:lnTo>
                  <a:pt x="369" y="618"/>
                </a:lnTo>
                <a:lnTo>
                  <a:pt x="370" y="624"/>
                </a:lnTo>
                <a:lnTo>
                  <a:pt x="372" y="636"/>
                </a:lnTo>
                <a:lnTo>
                  <a:pt x="378" y="647"/>
                </a:lnTo>
                <a:lnTo>
                  <a:pt x="384" y="656"/>
                </a:lnTo>
                <a:lnTo>
                  <a:pt x="392" y="665"/>
                </a:lnTo>
                <a:lnTo>
                  <a:pt x="401" y="671"/>
                </a:lnTo>
                <a:lnTo>
                  <a:pt x="412" y="677"/>
                </a:lnTo>
                <a:lnTo>
                  <a:pt x="423" y="680"/>
                </a:lnTo>
                <a:lnTo>
                  <a:pt x="435" y="681"/>
                </a:lnTo>
                <a:lnTo>
                  <a:pt x="439" y="680"/>
                </a:lnTo>
                <a:lnTo>
                  <a:pt x="443" y="680"/>
                </a:lnTo>
                <a:lnTo>
                  <a:pt x="452" y="678"/>
                </a:lnTo>
                <a:lnTo>
                  <a:pt x="460" y="676"/>
                </a:lnTo>
                <a:lnTo>
                  <a:pt x="460" y="682"/>
                </a:lnTo>
                <a:lnTo>
                  <a:pt x="460" y="689"/>
                </a:lnTo>
                <a:lnTo>
                  <a:pt x="463" y="701"/>
                </a:lnTo>
                <a:lnTo>
                  <a:pt x="467" y="711"/>
                </a:lnTo>
                <a:lnTo>
                  <a:pt x="474" y="720"/>
                </a:lnTo>
                <a:lnTo>
                  <a:pt x="482" y="729"/>
                </a:lnTo>
                <a:lnTo>
                  <a:pt x="491" y="736"/>
                </a:lnTo>
                <a:lnTo>
                  <a:pt x="501" y="740"/>
                </a:lnTo>
                <a:lnTo>
                  <a:pt x="513" y="743"/>
                </a:lnTo>
                <a:lnTo>
                  <a:pt x="524" y="744"/>
                </a:lnTo>
                <a:lnTo>
                  <a:pt x="530" y="744"/>
                </a:lnTo>
                <a:lnTo>
                  <a:pt x="534" y="744"/>
                </a:lnTo>
                <a:lnTo>
                  <a:pt x="540" y="742"/>
                </a:lnTo>
                <a:lnTo>
                  <a:pt x="548" y="740"/>
                </a:lnTo>
                <a:lnTo>
                  <a:pt x="555" y="738"/>
                </a:lnTo>
                <a:lnTo>
                  <a:pt x="560" y="733"/>
                </a:lnTo>
                <a:lnTo>
                  <a:pt x="566" y="729"/>
                </a:lnTo>
                <a:lnTo>
                  <a:pt x="571" y="725"/>
                </a:lnTo>
                <a:lnTo>
                  <a:pt x="575" y="719"/>
                </a:lnTo>
                <a:lnTo>
                  <a:pt x="580" y="714"/>
                </a:lnTo>
                <a:lnTo>
                  <a:pt x="671" y="770"/>
                </a:lnTo>
                <a:lnTo>
                  <a:pt x="680" y="774"/>
                </a:lnTo>
                <a:lnTo>
                  <a:pt x="689" y="776"/>
                </a:lnTo>
                <a:lnTo>
                  <a:pt x="698" y="776"/>
                </a:lnTo>
                <a:lnTo>
                  <a:pt x="706" y="775"/>
                </a:lnTo>
                <a:lnTo>
                  <a:pt x="715" y="772"/>
                </a:lnTo>
                <a:lnTo>
                  <a:pt x="723" y="767"/>
                </a:lnTo>
                <a:lnTo>
                  <a:pt x="730" y="761"/>
                </a:lnTo>
                <a:lnTo>
                  <a:pt x="736" y="753"/>
                </a:lnTo>
                <a:lnTo>
                  <a:pt x="740" y="744"/>
                </a:lnTo>
                <a:lnTo>
                  <a:pt x="742" y="736"/>
                </a:lnTo>
                <a:lnTo>
                  <a:pt x="742" y="727"/>
                </a:lnTo>
                <a:lnTo>
                  <a:pt x="741" y="718"/>
                </a:lnTo>
                <a:lnTo>
                  <a:pt x="738" y="709"/>
                </a:lnTo>
                <a:lnTo>
                  <a:pt x="734" y="702"/>
                </a:lnTo>
                <a:lnTo>
                  <a:pt x="727" y="694"/>
                </a:lnTo>
                <a:lnTo>
                  <a:pt x="720" y="689"/>
                </a:lnTo>
                <a:lnTo>
                  <a:pt x="718" y="688"/>
                </a:lnTo>
                <a:lnTo>
                  <a:pt x="726" y="685"/>
                </a:lnTo>
                <a:lnTo>
                  <a:pt x="734" y="682"/>
                </a:lnTo>
                <a:lnTo>
                  <a:pt x="782" y="711"/>
                </a:lnTo>
                <a:lnTo>
                  <a:pt x="787" y="714"/>
                </a:lnTo>
                <a:lnTo>
                  <a:pt x="793" y="716"/>
                </a:lnTo>
                <a:lnTo>
                  <a:pt x="799" y="717"/>
                </a:lnTo>
                <a:lnTo>
                  <a:pt x="806" y="717"/>
                </a:lnTo>
                <a:lnTo>
                  <a:pt x="811" y="717"/>
                </a:lnTo>
                <a:lnTo>
                  <a:pt x="818" y="716"/>
                </a:lnTo>
                <a:lnTo>
                  <a:pt x="823" y="714"/>
                </a:lnTo>
                <a:lnTo>
                  <a:pt x="829" y="712"/>
                </a:lnTo>
                <a:lnTo>
                  <a:pt x="834" y="708"/>
                </a:lnTo>
                <a:lnTo>
                  <a:pt x="839" y="704"/>
                </a:lnTo>
                <a:lnTo>
                  <a:pt x="843" y="700"/>
                </a:lnTo>
                <a:lnTo>
                  <a:pt x="846" y="694"/>
                </a:lnTo>
                <a:lnTo>
                  <a:pt x="849" y="687"/>
                </a:lnTo>
                <a:lnTo>
                  <a:pt x="853" y="677"/>
                </a:lnTo>
                <a:lnTo>
                  <a:pt x="853" y="668"/>
                </a:lnTo>
                <a:lnTo>
                  <a:pt x="852" y="659"/>
                </a:lnTo>
                <a:lnTo>
                  <a:pt x="848" y="651"/>
                </a:lnTo>
                <a:lnTo>
                  <a:pt x="844" y="642"/>
                </a:lnTo>
                <a:lnTo>
                  <a:pt x="837" y="635"/>
                </a:lnTo>
                <a:lnTo>
                  <a:pt x="830" y="630"/>
                </a:lnTo>
                <a:lnTo>
                  <a:pt x="819" y="623"/>
                </a:lnTo>
                <a:lnTo>
                  <a:pt x="824" y="619"/>
                </a:lnTo>
                <a:lnTo>
                  <a:pt x="830" y="614"/>
                </a:lnTo>
                <a:lnTo>
                  <a:pt x="871" y="641"/>
                </a:lnTo>
                <a:lnTo>
                  <a:pt x="878" y="644"/>
                </a:lnTo>
                <a:lnTo>
                  <a:pt x="883" y="645"/>
                </a:lnTo>
                <a:lnTo>
                  <a:pt x="890" y="647"/>
                </a:lnTo>
                <a:lnTo>
                  <a:pt x="896" y="647"/>
                </a:lnTo>
                <a:lnTo>
                  <a:pt x="902" y="647"/>
                </a:lnTo>
                <a:lnTo>
                  <a:pt x="908" y="646"/>
                </a:lnTo>
                <a:lnTo>
                  <a:pt x="914" y="644"/>
                </a:lnTo>
                <a:lnTo>
                  <a:pt x="919" y="641"/>
                </a:lnTo>
                <a:lnTo>
                  <a:pt x="925" y="637"/>
                </a:lnTo>
                <a:lnTo>
                  <a:pt x="929" y="634"/>
                </a:lnTo>
                <a:lnTo>
                  <a:pt x="932" y="630"/>
                </a:lnTo>
                <a:lnTo>
                  <a:pt x="937" y="624"/>
                </a:lnTo>
                <a:lnTo>
                  <a:pt x="940" y="616"/>
                </a:lnTo>
                <a:lnTo>
                  <a:pt x="942" y="607"/>
                </a:lnTo>
                <a:lnTo>
                  <a:pt x="943" y="598"/>
                </a:lnTo>
                <a:lnTo>
                  <a:pt x="942" y="589"/>
                </a:lnTo>
                <a:lnTo>
                  <a:pt x="939" y="581"/>
                </a:lnTo>
                <a:lnTo>
                  <a:pt x="935" y="573"/>
                </a:lnTo>
                <a:lnTo>
                  <a:pt x="929" y="566"/>
                </a:lnTo>
                <a:lnTo>
                  <a:pt x="921" y="561"/>
                </a:lnTo>
                <a:lnTo>
                  <a:pt x="933" y="553"/>
                </a:lnTo>
                <a:lnTo>
                  <a:pt x="953" y="564"/>
                </a:lnTo>
                <a:lnTo>
                  <a:pt x="959" y="568"/>
                </a:lnTo>
                <a:lnTo>
                  <a:pt x="965" y="570"/>
                </a:lnTo>
                <a:lnTo>
                  <a:pt x="971" y="571"/>
                </a:lnTo>
                <a:lnTo>
                  <a:pt x="977" y="572"/>
                </a:lnTo>
                <a:lnTo>
                  <a:pt x="984" y="571"/>
                </a:lnTo>
                <a:lnTo>
                  <a:pt x="989" y="570"/>
                </a:lnTo>
                <a:lnTo>
                  <a:pt x="995" y="568"/>
                </a:lnTo>
                <a:lnTo>
                  <a:pt x="1000" y="565"/>
                </a:lnTo>
                <a:lnTo>
                  <a:pt x="1006" y="562"/>
                </a:lnTo>
                <a:lnTo>
                  <a:pt x="1010" y="558"/>
                </a:lnTo>
                <a:lnTo>
                  <a:pt x="1014" y="553"/>
                </a:lnTo>
                <a:lnTo>
                  <a:pt x="1018" y="549"/>
                </a:lnTo>
                <a:lnTo>
                  <a:pt x="1021" y="542"/>
                </a:lnTo>
                <a:lnTo>
                  <a:pt x="1023" y="535"/>
                </a:lnTo>
                <a:lnTo>
                  <a:pt x="1024" y="528"/>
                </a:lnTo>
                <a:lnTo>
                  <a:pt x="1024" y="522"/>
                </a:lnTo>
                <a:lnTo>
                  <a:pt x="1023" y="514"/>
                </a:lnTo>
                <a:lnTo>
                  <a:pt x="1022" y="507"/>
                </a:lnTo>
                <a:lnTo>
                  <a:pt x="1019" y="501"/>
                </a:lnTo>
                <a:lnTo>
                  <a:pt x="1014" y="495"/>
                </a:lnTo>
                <a:lnTo>
                  <a:pt x="1018" y="493"/>
                </a:lnTo>
                <a:lnTo>
                  <a:pt x="1021" y="490"/>
                </a:lnTo>
                <a:lnTo>
                  <a:pt x="1024" y="487"/>
                </a:lnTo>
                <a:close/>
                <a:moveTo>
                  <a:pt x="206" y="467"/>
                </a:moveTo>
                <a:lnTo>
                  <a:pt x="56" y="399"/>
                </a:lnTo>
                <a:lnTo>
                  <a:pt x="210" y="55"/>
                </a:lnTo>
                <a:lnTo>
                  <a:pt x="361" y="123"/>
                </a:lnTo>
                <a:lnTo>
                  <a:pt x="206" y="467"/>
                </a:lnTo>
                <a:close/>
                <a:moveTo>
                  <a:pt x="1085" y="55"/>
                </a:moveTo>
                <a:lnTo>
                  <a:pt x="1239" y="399"/>
                </a:lnTo>
                <a:lnTo>
                  <a:pt x="1089" y="467"/>
                </a:lnTo>
                <a:lnTo>
                  <a:pt x="933" y="123"/>
                </a:lnTo>
                <a:lnTo>
                  <a:pt x="1085" y="55"/>
                </a:lnTo>
                <a:close/>
                <a:moveTo>
                  <a:pt x="605" y="168"/>
                </a:moveTo>
                <a:lnTo>
                  <a:pt x="611" y="166"/>
                </a:lnTo>
                <a:lnTo>
                  <a:pt x="618" y="162"/>
                </a:lnTo>
                <a:lnTo>
                  <a:pt x="626" y="160"/>
                </a:lnTo>
                <a:lnTo>
                  <a:pt x="633" y="158"/>
                </a:lnTo>
                <a:lnTo>
                  <a:pt x="641" y="156"/>
                </a:lnTo>
                <a:lnTo>
                  <a:pt x="647" y="155"/>
                </a:lnTo>
                <a:lnTo>
                  <a:pt x="656" y="153"/>
                </a:lnTo>
                <a:lnTo>
                  <a:pt x="665" y="152"/>
                </a:lnTo>
                <a:lnTo>
                  <a:pt x="671" y="150"/>
                </a:lnTo>
                <a:lnTo>
                  <a:pt x="678" y="150"/>
                </a:lnTo>
                <a:lnTo>
                  <a:pt x="692" y="149"/>
                </a:lnTo>
                <a:lnTo>
                  <a:pt x="706" y="148"/>
                </a:lnTo>
                <a:lnTo>
                  <a:pt x="708" y="148"/>
                </a:lnTo>
                <a:lnTo>
                  <a:pt x="709" y="148"/>
                </a:lnTo>
                <a:lnTo>
                  <a:pt x="709" y="148"/>
                </a:lnTo>
                <a:lnTo>
                  <a:pt x="709" y="148"/>
                </a:lnTo>
                <a:lnTo>
                  <a:pt x="736" y="148"/>
                </a:lnTo>
                <a:lnTo>
                  <a:pt x="761" y="150"/>
                </a:lnTo>
                <a:lnTo>
                  <a:pt x="785" y="153"/>
                </a:lnTo>
                <a:lnTo>
                  <a:pt x="806" y="156"/>
                </a:lnTo>
                <a:lnTo>
                  <a:pt x="806" y="156"/>
                </a:lnTo>
                <a:lnTo>
                  <a:pt x="819" y="158"/>
                </a:lnTo>
                <a:lnTo>
                  <a:pt x="830" y="160"/>
                </a:lnTo>
                <a:lnTo>
                  <a:pt x="837" y="161"/>
                </a:lnTo>
                <a:lnTo>
                  <a:pt x="842" y="162"/>
                </a:lnTo>
                <a:lnTo>
                  <a:pt x="911" y="181"/>
                </a:lnTo>
                <a:lnTo>
                  <a:pt x="914" y="180"/>
                </a:lnTo>
                <a:lnTo>
                  <a:pt x="1022" y="421"/>
                </a:lnTo>
                <a:lnTo>
                  <a:pt x="1015" y="431"/>
                </a:lnTo>
                <a:lnTo>
                  <a:pt x="1009" y="440"/>
                </a:lnTo>
                <a:lnTo>
                  <a:pt x="1002" y="450"/>
                </a:lnTo>
                <a:lnTo>
                  <a:pt x="994" y="458"/>
                </a:lnTo>
                <a:lnTo>
                  <a:pt x="990" y="462"/>
                </a:lnTo>
                <a:lnTo>
                  <a:pt x="986" y="466"/>
                </a:lnTo>
                <a:lnTo>
                  <a:pt x="980" y="471"/>
                </a:lnTo>
                <a:lnTo>
                  <a:pt x="702" y="303"/>
                </a:lnTo>
                <a:lnTo>
                  <a:pt x="694" y="298"/>
                </a:lnTo>
                <a:lnTo>
                  <a:pt x="686" y="292"/>
                </a:lnTo>
                <a:lnTo>
                  <a:pt x="677" y="290"/>
                </a:lnTo>
                <a:lnTo>
                  <a:pt x="668" y="288"/>
                </a:lnTo>
                <a:lnTo>
                  <a:pt x="668" y="288"/>
                </a:lnTo>
                <a:lnTo>
                  <a:pt x="668" y="288"/>
                </a:lnTo>
                <a:lnTo>
                  <a:pt x="666" y="288"/>
                </a:lnTo>
                <a:lnTo>
                  <a:pt x="663" y="287"/>
                </a:lnTo>
                <a:lnTo>
                  <a:pt x="661" y="287"/>
                </a:lnTo>
                <a:lnTo>
                  <a:pt x="657" y="286"/>
                </a:lnTo>
                <a:lnTo>
                  <a:pt x="650" y="285"/>
                </a:lnTo>
                <a:lnTo>
                  <a:pt x="642" y="285"/>
                </a:lnTo>
                <a:lnTo>
                  <a:pt x="640" y="284"/>
                </a:lnTo>
                <a:lnTo>
                  <a:pt x="637" y="284"/>
                </a:lnTo>
                <a:lnTo>
                  <a:pt x="630" y="284"/>
                </a:lnTo>
                <a:lnTo>
                  <a:pt x="623" y="284"/>
                </a:lnTo>
                <a:lnTo>
                  <a:pt x="621" y="284"/>
                </a:lnTo>
                <a:lnTo>
                  <a:pt x="619" y="284"/>
                </a:lnTo>
                <a:lnTo>
                  <a:pt x="604" y="286"/>
                </a:lnTo>
                <a:lnTo>
                  <a:pt x="590" y="290"/>
                </a:lnTo>
                <a:lnTo>
                  <a:pt x="589" y="290"/>
                </a:lnTo>
                <a:lnTo>
                  <a:pt x="586" y="291"/>
                </a:lnTo>
                <a:lnTo>
                  <a:pt x="582" y="292"/>
                </a:lnTo>
                <a:lnTo>
                  <a:pt x="576" y="295"/>
                </a:lnTo>
                <a:lnTo>
                  <a:pt x="574" y="296"/>
                </a:lnTo>
                <a:lnTo>
                  <a:pt x="572" y="297"/>
                </a:lnTo>
                <a:lnTo>
                  <a:pt x="568" y="299"/>
                </a:lnTo>
                <a:lnTo>
                  <a:pt x="563" y="301"/>
                </a:lnTo>
                <a:lnTo>
                  <a:pt x="556" y="304"/>
                </a:lnTo>
                <a:lnTo>
                  <a:pt x="548" y="308"/>
                </a:lnTo>
                <a:lnTo>
                  <a:pt x="532" y="314"/>
                </a:lnTo>
                <a:lnTo>
                  <a:pt x="516" y="320"/>
                </a:lnTo>
                <a:lnTo>
                  <a:pt x="502" y="323"/>
                </a:lnTo>
                <a:lnTo>
                  <a:pt x="488" y="324"/>
                </a:lnTo>
                <a:lnTo>
                  <a:pt x="476" y="325"/>
                </a:lnTo>
                <a:lnTo>
                  <a:pt x="464" y="324"/>
                </a:lnTo>
                <a:lnTo>
                  <a:pt x="454" y="322"/>
                </a:lnTo>
                <a:lnTo>
                  <a:pt x="445" y="319"/>
                </a:lnTo>
                <a:lnTo>
                  <a:pt x="439" y="315"/>
                </a:lnTo>
                <a:lnTo>
                  <a:pt x="433" y="312"/>
                </a:lnTo>
                <a:lnTo>
                  <a:pt x="432" y="311"/>
                </a:lnTo>
                <a:lnTo>
                  <a:pt x="430" y="310"/>
                </a:lnTo>
                <a:lnTo>
                  <a:pt x="429" y="308"/>
                </a:lnTo>
                <a:lnTo>
                  <a:pt x="428" y="307"/>
                </a:lnTo>
                <a:lnTo>
                  <a:pt x="426" y="303"/>
                </a:lnTo>
                <a:lnTo>
                  <a:pt x="424" y="299"/>
                </a:lnTo>
                <a:lnTo>
                  <a:pt x="421" y="289"/>
                </a:lnTo>
                <a:lnTo>
                  <a:pt x="418" y="271"/>
                </a:lnTo>
                <a:lnTo>
                  <a:pt x="418" y="262"/>
                </a:lnTo>
                <a:lnTo>
                  <a:pt x="420" y="253"/>
                </a:lnTo>
                <a:lnTo>
                  <a:pt x="421" y="250"/>
                </a:lnTo>
                <a:lnTo>
                  <a:pt x="424" y="247"/>
                </a:lnTo>
                <a:lnTo>
                  <a:pt x="427" y="245"/>
                </a:lnTo>
                <a:lnTo>
                  <a:pt x="430" y="243"/>
                </a:lnTo>
                <a:lnTo>
                  <a:pt x="451" y="239"/>
                </a:lnTo>
                <a:lnTo>
                  <a:pt x="487" y="227"/>
                </a:lnTo>
                <a:lnTo>
                  <a:pt x="509" y="218"/>
                </a:lnTo>
                <a:lnTo>
                  <a:pt x="532" y="208"/>
                </a:lnTo>
                <a:lnTo>
                  <a:pt x="556" y="195"/>
                </a:lnTo>
                <a:lnTo>
                  <a:pt x="580" y="181"/>
                </a:lnTo>
                <a:lnTo>
                  <a:pt x="592" y="174"/>
                </a:lnTo>
                <a:lnTo>
                  <a:pt x="605" y="168"/>
                </a:lnTo>
                <a:close/>
                <a:moveTo>
                  <a:pt x="349" y="586"/>
                </a:moveTo>
                <a:lnTo>
                  <a:pt x="343" y="586"/>
                </a:lnTo>
                <a:lnTo>
                  <a:pt x="335" y="585"/>
                </a:lnTo>
                <a:lnTo>
                  <a:pt x="329" y="583"/>
                </a:lnTo>
                <a:lnTo>
                  <a:pt x="323" y="580"/>
                </a:lnTo>
                <a:lnTo>
                  <a:pt x="319" y="575"/>
                </a:lnTo>
                <a:lnTo>
                  <a:pt x="314" y="570"/>
                </a:lnTo>
                <a:lnTo>
                  <a:pt x="311" y="563"/>
                </a:lnTo>
                <a:lnTo>
                  <a:pt x="310" y="557"/>
                </a:lnTo>
                <a:lnTo>
                  <a:pt x="309" y="549"/>
                </a:lnTo>
                <a:lnTo>
                  <a:pt x="310" y="542"/>
                </a:lnTo>
                <a:lnTo>
                  <a:pt x="312" y="536"/>
                </a:lnTo>
                <a:lnTo>
                  <a:pt x="317" y="530"/>
                </a:lnTo>
                <a:lnTo>
                  <a:pt x="321" y="525"/>
                </a:lnTo>
                <a:lnTo>
                  <a:pt x="326" y="522"/>
                </a:lnTo>
                <a:lnTo>
                  <a:pt x="333" y="518"/>
                </a:lnTo>
                <a:lnTo>
                  <a:pt x="340" y="516"/>
                </a:lnTo>
                <a:lnTo>
                  <a:pt x="342" y="516"/>
                </a:lnTo>
                <a:lnTo>
                  <a:pt x="345" y="516"/>
                </a:lnTo>
                <a:lnTo>
                  <a:pt x="351" y="517"/>
                </a:lnTo>
                <a:lnTo>
                  <a:pt x="357" y="518"/>
                </a:lnTo>
                <a:lnTo>
                  <a:pt x="363" y="522"/>
                </a:lnTo>
                <a:lnTo>
                  <a:pt x="367" y="525"/>
                </a:lnTo>
                <a:lnTo>
                  <a:pt x="371" y="529"/>
                </a:lnTo>
                <a:lnTo>
                  <a:pt x="376" y="535"/>
                </a:lnTo>
                <a:lnTo>
                  <a:pt x="378" y="540"/>
                </a:lnTo>
                <a:lnTo>
                  <a:pt x="379" y="547"/>
                </a:lnTo>
                <a:lnTo>
                  <a:pt x="379" y="553"/>
                </a:lnTo>
                <a:lnTo>
                  <a:pt x="378" y="560"/>
                </a:lnTo>
                <a:lnTo>
                  <a:pt x="376" y="566"/>
                </a:lnTo>
                <a:lnTo>
                  <a:pt x="372" y="572"/>
                </a:lnTo>
                <a:lnTo>
                  <a:pt x="368" y="577"/>
                </a:lnTo>
                <a:lnTo>
                  <a:pt x="363" y="582"/>
                </a:lnTo>
                <a:lnTo>
                  <a:pt x="356" y="584"/>
                </a:lnTo>
                <a:lnTo>
                  <a:pt x="349" y="586"/>
                </a:lnTo>
                <a:close/>
                <a:moveTo>
                  <a:pt x="439" y="651"/>
                </a:moveTo>
                <a:lnTo>
                  <a:pt x="432" y="651"/>
                </a:lnTo>
                <a:lnTo>
                  <a:pt x="426" y="649"/>
                </a:lnTo>
                <a:lnTo>
                  <a:pt x="419" y="647"/>
                </a:lnTo>
                <a:lnTo>
                  <a:pt x="414" y="643"/>
                </a:lnTo>
                <a:lnTo>
                  <a:pt x="408" y="638"/>
                </a:lnTo>
                <a:lnTo>
                  <a:pt x="404" y="633"/>
                </a:lnTo>
                <a:lnTo>
                  <a:pt x="402" y="628"/>
                </a:lnTo>
                <a:lnTo>
                  <a:pt x="400" y="620"/>
                </a:lnTo>
                <a:lnTo>
                  <a:pt x="400" y="613"/>
                </a:lnTo>
                <a:lnTo>
                  <a:pt x="401" y="607"/>
                </a:lnTo>
                <a:lnTo>
                  <a:pt x="403" y="600"/>
                </a:lnTo>
                <a:lnTo>
                  <a:pt x="406" y="595"/>
                </a:lnTo>
                <a:lnTo>
                  <a:pt x="412" y="589"/>
                </a:lnTo>
                <a:lnTo>
                  <a:pt x="417" y="585"/>
                </a:lnTo>
                <a:lnTo>
                  <a:pt x="423" y="583"/>
                </a:lnTo>
                <a:lnTo>
                  <a:pt x="429" y="581"/>
                </a:lnTo>
                <a:lnTo>
                  <a:pt x="432" y="581"/>
                </a:lnTo>
                <a:lnTo>
                  <a:pt x="435" y="581"/>
                </a:lnTo>
                <a:lnTo>
                  <a:pt x="441" y="581"/>
                </a:lnTo>
                <a:lnTo>
                  <a:pt x="447" y="583"/>
                </a:lnTo>
                <a:lnTo>
                  <a:pt x="452" y="585"/>
                </a:lnTo>
                <a:lnTo>
                  <a:pt x="457" y="589"/>
                </a:lnTo>
                <a:lnTo>
                  <a:pt x="462" y="594"/>
                </a:lnTo>
                <a:lnTo>
                  <a:pt x="465" y="598"/>
                </a:lnTo>
                <a:lnTo>
                  <a:pt x="467" y="605"/>
                </a:lnTo>
                <a:lnTo>
                  <a:pt x="470" y="610"/>
                </a:lnTo>
                <a:lnTo>
                  <a:pt x="470" y="618"/>
                </a:lnTo>
                <a:lnTo>
                  <a:pt x="468" y="624"/>
                </a:lnTo>
                <a:lnTo>
                  <a:pt x="466" y="631"/>
                </a:lnTo>
                <a:lnTo>
                  <a:pt x="463" y="636"/>
                </a:lnTo>
                <a:lnTo>
                  <a:pt x="457" y="642"/>
                </a:lnTo>
                <a:lnTo>
                  <a:pt x="452" y="645"/>
                </a:lnTo>
                <a:lnTo>
                  <a:pt x="447" y="648"/>
                </a:lnTo>
                <a:lnTo>
                  <a:pt x="439" y="651"/>
                </a:lnTo>
                <a:close/>
                <a:moveTo>
                  <a:pt x="530" y="714"/>
                </a:moveTo>
                <a:lnTo>
                  <a:pt x="522" y="715"/>
                </a:lnTo>
                <a:lnTo>
                  <a:pt x="515" y="714"/>
                </a:lnTo>
                <a:lnTo>
                  <a:pt x="509" y="711"/>
                </a:lnTo>
                <a:lnTo>
                  <a:pt x="503" y="707"/>
                </a:lnTo>
                <a:lnTo>
                  <a:pt x="498" y="703"/>
                </a:lnTo>
                <a:lnTo>
                  <a:pt x="495" y="697"/>
                </a:lnTo>
                <a:lnTo>
                  <a:pt x="491" y="691"/>
                </a:lnTo>
                <a:lnTo>
                  <a:pt x="490" y="684"/>
                </a:lnTo>
                <a:lnTo>
                  <a:pt x="489" y="678"/>
                </a:lnTo>
                <a:lnTo>
                  <a:pt x="490" y="671"/>
                </a:lnTo>
                <a:lnTo>
                  <a:pt x="492" y="665"/>
                </a:lnTo>
                <a:lnTo>
                  <a:pt x="497" y="658"/>
                </a:lnTo>
                <a:lnTo>
                  <a:pt x="501" y="654"/>
                </a:lnTo>
                <a:lnTo>
                  <a:pt x="507" y="649"/>
                </a:lnTo>
                <a:lnTo>
                  <a:pt x="513" y="646"/>
                </a:lnTo>
                <a:lnTo>
                  <a:pt x="520" y="645"/>
                </a:lnTo>
                <a:lnTo>
                  <a:pt x="522" y="645"/>
                </a:lnTo>
                <a:lnTo>
                  <a:pt x="524" y="645"/>
                </a:lnTo>
                <a:lnTo>
                  <a:pt x="531" y="645"/>
                </a:lnTo>
                <a:lnTo>
                  <a:pt x="537" y="647"/>
                </a:lnTo>
                <a:lnTo>
                  <a:pt x="543" y="649"/>
                </a:lnTo>
                <a:lnTo>
                  <a:pt x="547" y="653"/>
                </a:lnTo>
                <a:lnTo>
                  <a:pt x="551" y="657"/>
                </a:lnTo>
                <a:lnTo>
                  <a:pt x="556" y="663"/>
                </a:lnTo>
                <a:lnTo>
                  <a:pt x="558" y="668"/>
                </a:lnTo>
                <a:lnTo>
                  <a:pt x="559" y="675"/>
                </a:lnTo>
                <a:lnTo>
                  <a:pt x="559" y="682"/>
                </a:lnTo>
                <a:lnTo>
                  <a:pt x="558" y="689"/>
                </a:lnTo>
                <a:lnTo>
                  <a:pt x="556" y="695"/>
                </a:lnTo>
                <a:lnTo>
                  <a:pt x="552" y="701"/>
                </a:lnTo>
                <a:lnTo>
                  <a:pt x="548" y="705"/>
                </a:lnTo>
                <a:lnTo>
                  <a:pt x="543" y="709"/>
                </a:lnTo>
                <a:lnTo>
                  <a:pt x="536" y="713"/>
                </a:lnTo>
                <a:lnTo>
                  <a:pt x="530" y="714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1C0575-FE16-1500-896A-DC291FC1C3E9}"/>
              </a:ext>
            </a:extLst>
          </p:cNvPr>
          <p:cNvGrpSpPr/>
          <p:nvPr/>
        </p:nvGrpSpPr>
        <p:grpSpPr>
          <a:xfrm>
            <a:off x="3925040" y="4385348"/>
            <a:ext cx="566430" cy="570756"/>
            <a:chOff x="3179085" y="-1909341"/>
            <a:chExt cx="561495" cy="627953"/>
          </a:xfrm>
          <a:solidFill>
            <a:sysClr val="windowText" lastClr="00000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EAC88D80-23EA-2B6A-4C4E-9176F4A8F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085" y="-1890353"/>
              <a:ext cx="482831" cy="381790"/>
            </a:xfrm>
            <a:custGeom>
              <a:avLst/>
              <a:gdLst/>
              <a:ahLst/>
              <a:cxnLst>
                <a:cxn ang="0">
                  <a:pos x="4538" y="9827"/>
                </a:cxn>
                <a:cxn ang="0">
                  <a:pos x="2427" y="9117"/>
                </a:cxn>
                <a:cxn ang="0">
                  <a:pos x="1232" y="8557"/>
                </a:cxn>
                <a:cxn ang="0">
                  <a:pos x="575" y="8024"/>
                </a:cxn>
                <a:cxn ang="0">
                  <a:pos x="167" y="7308"/>
                </a:cxn>
                <a:cxn ang="0">
                  <a:pos x="7" y="6507"/>
                </a:cxn>
                <a:cxn ang="0">
                  <a:pos x="160" y="5020"/>
                </a:cxn>
                <a:cxn ang="0">
                  <a:pos x="702" y="3438"/>
                </a:cxn>
                <a:cxn ang="0">
                  <a:pos x="1194" y="2447"/>
                </a:cxn>
                <a:cxn ang="0">
                  <a:pos x="2087" y="1174"/>
                </a:cxn>
                <a:cxn ang="0">
                  <a:pos x="3335" y="302"/>
                </a:cxn>
                <a:cxn ang="0">
                  <a:pos x="4382" y="19"/>
                </a:cxn>
                <a:cxn ang="0">
                  <a:pos x="4876" y="5"/>
                </a:cxn>
                <a:cxn ang="0">
                  <a:pos x="4991" y="34"/>
                </a:cxn>
                <a:cxn ang="0">
                  <a:pos x="5080" y="111"/>
                </a:cxn>
                <a:cxn ang="0">
                  <a:pos x="5124" y="220"/>
                </a:cxn>
                <a:cxn ang="0">
                  <a:pos x="5108" y="342"/>
                </a:cxn>
                <a:cxn ang="0">
                  <a:pos x="5041" y="439"/>
                </a:cxn>
                <a:cxn ang="0">
                  <a:pos x="4936" y="492"/>
                </a:cxn>
                <a:cxn ang="0">
                  <a:pos x="4782" y="493"/>
                </a:cxn>
                <a:cxn ang="0">
                  <a:pos x="4115" y="564"/>
                </a:cxn>
                <a:cxn ang="0">
                  <a:pos x="3101" y="981"/>
                </a:cxn>
                <a:cxn ang="0">
                  <a:pos x="2005" y="2050"/>
                </a:cxn>
                <a:cxn ang="0">
                  <a:pos x="1555" y="2810"/>
                </a:cxn>
                <a:cxn ang="0">
                  <a:pos x="1067" y="3836"/>
                </a:cxn>
                <a:cxn ang="0">
                  <a:pos x="795" y="4576"/>
                </a:cxn>
                <a:cxn ang="0">
                  <a:pos x="584" y="5377"/>
                </a:cxn>
                <a:cxn ang="0">
                  <a:pos x="493" y="6181"/>
                </a:cxn>
                <a:cxn ang="0">
                  <a:pos x="556" y="6886"/>
                </a:cxn>
                <a:cxn ang="0">
                  <a:pos x="795" y="7494"/>
                </a:cxn>
                <a:cxn ang="0">
                  <a:pos x="1251" y="7987"/>
                </a:cxn>
                <a:cxn ang="0">
                  <a:pos x="1806" y="8298"/>
                </a:cxn>
                <a:cxn ang="0">
                  <a:pos x="3064" y="8840"/>
                </a:cxn>
                <a:cxn ang="0">
                  <a:pos x="4092" y="9193"/>
                </a:cxn>
                <a:cxn ang="0">
                  <a:pos x="5246" y="9480"/>
                </a:cxn>
                <a:cxn ang="0">
                  <a:pos x="6449" y="9633"/>
                </a:cxn>
                <a:cxn ang="0">
                  <a:pos x="7544" y="9598"/>
                </a:cxn>
                <a:cxn ang="0">
                  <a:pos x="8525" y="9357"/>
                </a:cxn>
                <a:cxn ang="0">
                  <a:pos x="9388" y="8874"/>
                </a:cxn>
                <a:cxn ang="0">
                  <a:pos x="9933" y="8293"/>
                </a:cxn>
                <a:cxn ang="0">
                  <a:pos x="10754" y="7051"/>
                </a:cxn>
                <a:cxn ang="0">
                  <a:pos x="11356" y="6005"/>
                </a:cxn>
                <a:cxn ang="0">
                  <a:pos x="11891" y="4864"/>
                </a:cxn>
                <a:cxn ang="0">
                  <a:pos x="12248" y="3755"/>
                </a:cxn>
                <a:cxn ang="0">
                  <a:pos x="12327" y="2961"/>
                </a:cxn>
                <a:cxn ang="0">
                  <a:pos x="12284" y="2643"/>
                </a:cxn>
                <a:cxn ang="0">
                  <a:pos x="12187" y="2372"/>
                </a:cxn>
                <a:cxn ang="0">
                  <a:pos x="12042" y="2159"/>
                </a:cxn>
                <a:cxn ang="0">
                  <a:pos x="11994" y="2048"/>
                </a:cxn>
                <a:cxn ang="0">
                  <a:pos x="12003" y="1932"/>
                </a:cxn>
                <a:cxn ang="0">
                  <a:pos x="12067" y="1830"/>
                </a:cxn>
                <a:cxn ang="0">
                  <a:pos x="12173" y="1770"/>
                </a:cxn>
                <a:cxn ang="0">
                  <a:pos x="12289" y="1767"/>
                </a:cxn>
                <a:cxn ang="0">
                  <a:pos x="12397" y="1820"/>
                </a:cxn>
                <a:cxn ang="0">
                  <a:pos x="12587" y="2080"/>
                </a:cxn>
                <a:cxn ang="0">
                  <a:pos x="12741" y="2450"/>
                </a:cxn>
                <a:cxn ang="0">
                  <a:pos x="12812" y="2855"/>
                </a:cxn>
                <a:cxn ang="0">
                  <a:pos x="12638" y="4207"/>
                </a:cxn>
                <a:cxn ang="0">
                  <a:pos x="11603" y="6578"/>
                </a:cxn>
                <a:cxn ang="0">
                  <a:pos x="10475" y="8373"/>
                </a:cxn>
                <a:cxn ang="0">
                  <a:pos x="9701" y="9249"/>
                </a:cxn>
                <a:cxn ang="0">
                  <a:pos x="8708" y="9811"/>
                </a:cxn>
                <a:cxn ang="0">
                  <a:pos x="7613" y="10085"/>
                </a:cxn>
              </a:cxnLst>
              <a:rect l="0" t="0" r="r" b="b"/>
              <a:pathLst>
                <a:path w="12820" h="10135">
                  <a:moveTo>
                    <a:pt x="6809" y="10135"/>
                  </a:moveTo>
                  <a:lnTo>
                    <a:pt x="6552" y="10131"/>
                  </a:lnTo>
                  <a:lnTo>
                    <a:pt x="6295" y="10117"/>
                  </a:lnTo>
                  <a:lnTo>
                    <a:pt x="6039" y="10095"/>
                  </a:lnTo>
                  <a:lnTo>
                    <a:pt x="5783" y="10066"/>
                  </a:lnTo>
                  <a:lnTo>
                    <a:pt x="5529" y="10029"/>
                  </a:lnTo>
                  <a:lnTo>
                    <a:pt x="5277" y="9988"/>
                  </a:lnTo>
                  <a:lnTo>
                    <a:pt x="5027" y="9939"/>
                  </a:lnTo>
                  <a:lnTo>
                    <a:pt x="4781" y="9885"/>
                  </a:lnTo>
                  <a:lnTo>
                    <a:pt x="4538" y="9827"/>
                  </a:lnTo>
                  <a:lnTo>
                    <a:pt x="4299" y="9765"/>
                  </a:lnTo>
                  <a:lnTo>
                    <a:pt x="4065" y="9699"/>
                  </a:lnTo>
                  <a:lnTo>
                    <a:pt x="3836" y="9630"/>
                  </a:lnTo>
                  <a:lnTo>
                    <a:pt x="3614" y="9559"/>
                  </a:lnTo>
                  <a:lnTo>
                    <a:pt x="3397" y="9486"/>
                  </a:lnTo>
                  <a:lnTo>
                    <a:pt x="3188" y="9413"/>
                  </a:lnTo>
                  <a:lnTo>
                    <a:pt x="2985" y="9339"/>
                  </a:lnTo>
                  <a:lnTo>
                    <a:pt x="2790" y="9264"/>
                  </a:lnTo>
                  <a:lnTo>
                    <a:pt x="2604" y="9190"/>
                  </a:lnTo>
                  <a:lnTo>
                    <a:pt x="2427" y="9117"/>
                  </a:lnTo>
                  <a:lnTo>
                    <a:pt x="2260" y="9046"/>
                  </a:lnTo>
                  <a:lnTo>
                    <a:pt x="2103" y="8977"/>
                  </a:lnTo>
                  <a:lnTo>
                    <a:pt x="1956" y="8911"/>
                  </a:lnTo>
                  <a:lnTo>
                    <a:pt x="1821" y="8849"/>
                  </a:lnTo>
                  <a:lnTo>
                    <a:pt x="1697" y="8791"/>
                  </a:lnTo>
                  <a:lnTo>
                    <a:pt x="1586" y="8736"/>
                  </a:lnTo>
                  <a:lnTo>
                    <a:pt x="1487" y="8688"/>
                  </a:lnTo>
                  <a:lnTo>
                    <a:pt x="1402" y="8646"/>
                  </a:lnTo>
                  <a:lnTo>
                    <a:pt x="1331" y="8609"/>
                  </a:lnTo>
                  <a:lnTo>
                    <a:pt x="1232" y="8557"/>
                  </a:lnTo>
                  <a:lnTo>
                    <a:pt x="1195" y="8538"/>
                  </a:lnTo>
                  <a:lnTo>
                    <a:pt x="1113" y="8488"/>
                  </a:lnTo>
                  <a:lnTo>
                    <a:pt x="1035" y="8437"/>
                  </a:lnTo>
                  <a:lnTo>
                    <a:pt x="960" y="8384"/>
                  </a:lnTo>
                  <a:lnTo>
                    <a:pt x="888" y="8328"/>
                  </a:lnTo>
                  <a:lnTo>
                    <a:pt x="820" y="8271"/>
                  </a:lnTo>
                  <a:lnTo>
                    <a:pt x="754" y="8212"/>
                  </a:lnTo>
                  <a:lnTo>
                    <a:pt x="692" y="8151"/>
                  </a:lnTo>
                  <a:lnTo>
                    <a:pt x="631" y="8088"/>
                  </a:lnTo>
                  <a:lnTo>
                    <a:pt x="575" y="8024"/>
                  </a:lnTo>
                  <a:lnTo>
                    <a:pt x="522" y="7958"/>
                  </a:lnTo>
                  <a:lnTo>
                    <a:pt x="471" y="7892"/>
                  </a:lnTo>
                  <a:lnTo>
                    <a:pt x="424" y="7823"/>
                  </a:lnTo>
                  <a:lnTo>
                    <a:pt x="380" y="7752"/>
                  </a:lnTo>
                  <a:lnTo>
                    <a:pt x="337" y="7681"/>
                  </a:lnTo>
                  <a:lnTo>
                    <a:pt x="298" y="7608"/>
                  </a:lnTo>
                  <a:lnTo>
                    <a:pt x="261" y="7535"/>
                  </a:lnTo>
                  <a:lnTo>
                    <a:pt x="228" y="7460"/>
                  </a:lnTo>
                  <a:lnTo>
                    <a:pt x="196" y="7384"/>
                  </a:lnTo>
                  <a:lnTo>
                    <a:pt x="167" y="7308"/>
                  </a:lnTo>
                  <a:lnTo>
                    <a:pt x="140" y="7231"/>
                  </a:lnTo>
                  <a:lnTo>
                    <a:pt x="116" y="7152"/>
                  </a:lnTo>
                  <a:lnTo>
                    <a:pt x="96" y="7074"/>
                  </a:lnTo>
                  <a:lnTo>
                    <a:pt x="76" y="6994"/>
                  </a:lnTo>
                  <a:lnTo>
                    <a:pt x="59" y="6913"/>
                  </a:lnTo>
                  <a:lnTo>
                    <a:pt x="45" y="6833"/>
                  </a:lnTo>
                  <a:lnTo>
                    <a:pt x="32" y="6752"/>
                  </a:lnTo>
                  <a:lnTo>
                    <a:pt x="22" y="6671"/>
                  </a:lnTo>
                  <a:lnTo>
                    <a:pt x="14" y="6588"/>
                  </a:lnTo>
                  <a:lnTo>
                    <a:pt x="7" y="6507"/>
                  </a:lnTo>
                  <a:lnTo>
                    <a:pt x="3" y="6425"/>
                  </a:lnTo>
                  <a:lnTo>
                    <a:pt x="1" y="6342"/>
                  </a:lnTo>
                  <a:lnTo>
                    <a:pt x="0" y="6260"/>
                  </a:lnTo>
                  <a:lnTo>
                    <a:pt x="4" y="6083"/>
                  </a:lnTo>
                  <a:lnTo>
                    <a:pt x="16" y="5905"/>
                  </a:lnTo>
                  <a:lnTo>
                    <a:pt x="33" y="5727"/>
                  </a:lnTo>
                  <a:lnTo>
                    <a:pt x="57" y="5549"/>
                  </a:lnTo>
                  <a:lnTo>
                    <a:pt x="86" y="5372"/>
                  </a:lnTo>
                  <a:lnTo>
                    <a:pt x="122" y="5195"/>
                  </a:lnTo>
                  <a:lnTo>
                    <a:pt x="160" y="5020"/>
                  </a:lnTo>
                  <a:lnTo>
                    <a:pt x="204" y="4847"/>
                  </a:lnTo>
                  <a:lnTo>
                    <a:pt x="251" y="4676"/>
                  </a:lnTo>
                  <a:lnTo>
                    <a:pt x="301" y="4508"/>
                  </a:lnTo>
                  <a:lnTo>
                    <a:pt x="354" y="4342"/>
                  </a:lnTo>
                  <a:lnTo>
                    <a:pt x="408" y="4181"/>
                  </a:lnTo>
                  <a:lnTo>
                    <a:pt x="465" y="4022"/>
                  </a:lnTo>
                  <a:lnTo>
                    <a:pt x="523" y="3869"/>
                  </a:lnTo>
                  <a:lnTo>
                    <a:pt x="582" y="3720"/>
                  </a:lnTo>
                  <a:lnTo>
                    <a:pt x="642" y="3577"/>
                  </a:lnTo>
                  <a:lnTo>
                    <a:pt x="702" y="3438"/>
                  </a:lnTo>
                  <a:lnTo>
                    <a:pt x="761" y="3306"/>
                  </a:lnTo>
                  <a:lnTo>
                    <a:pt x="820" y="3180"/>
                  </a:lnTo>
                  <a:lnTo>
                    <a:pt x="876" y="3060"/>
                  </a:lnTo>
                  <a:lnTo>
                    <a:pt x="931" y="2947"/>
                  </a:lnTo>
                  <a:lnTo>
                    <a:pt x="983" y="2843"/>
                  </a:lnTo>
                  <a:lnTo>
                    <a:pt x="1033" y="2746"/>
                  </a:lnTo>
                  <a:lnTo>
                    <a:pt x="1080" y="2658"/>
                  </a:lnTo>
                  <a:lnTo>
                    <a:pt x="1122" y="2578"/>
                  </a:lnTo>
                  <a:lnTo>
                    <a:pt x="1161" y="2508"/>
                  </a:lnTo>
                  <a:lnTo>
                    <a:pt x="1194" y="2447"/>
                  </a:lnTo>
                  <a:lnTo>
                    <a:pt x="1223" y="2396"/>
                  </a:lnTo>
                  <a:lnTo>
                    <a:pt x="1263" y="2327"/>
                  </a:lnTo>
                  <a:lnTo>
                    <a:pt x="1277" y="2302"/>
                  </a:lnTo>
                  <a:lnTo>
                    <a:pt x="1384" y="2110"/>
                  </a:lnTo>
                  <a:lnTo>
                    <a:pt x="1494" y="1929"/>
                  </a:lnTo>
                  <a:lnTo>
                    <a:pt x="1609" y="1758"/>
                  </a:lnTo>
                  <a:lnTo>
                    <a:pt x="1725" y="1597"/>
                  </a:lnTo>
                  <a:lnTo>
                    <a:pt x="1844" y="1447"/>
                  </a:lnTo>
                  <a:lnTo>
                    <a:pt x="1965" y="1306"/>
                  </a:lnTo>
                  <a:lnTo>
                    <a:pt x="2087" y="1174"/>
                  </a:lnTo>
                  <a:lnTo>
                    <a:pt x="2212" y="1052"/>
                  </a:lnTo>
                  <a:lnTo>
                    <a:pt x="2337" y="938"/>
                  </a:lnTo>
                  <a:lnTo>
                    <a:pt x="2463" y="833"/>
                  </a:lnTo>
                  <a:lnTo>
                    <a:pt x="2590" y="736"/>
                  </a:lnTo>
                  <a:lnTo>
                    <a:pt x="2715" y="645"/>
                  </a:lnTo>
                  <a:lnTo>
                    <a:pt x="2841" y="564"/>
                  </a:lnTo>
                  <a:lnTo>
                    <a:pt x="2967" y="488"/>
                  </a:lnTo>
                  <a:lnTo>
                    <a:pt x="3091" y="420"/>
                  </a:lnTo>
                  <a:lnTo>
                    <a:pt x="3215" y="359"/>
                  </a:lnTo>
                  <a:lnTo>
                    <a:pt x="3335" y="302"/>
                  </a:lnTo>
                  <a:lnTo>
                    <a:pt x="3455" y="253"/>
                  </a:lnTo>
                  <a:lnTo>
                    <a:pt x="3572" y="209"/>
                  </a:lnTo>
                  <a:lnTo>
                    <a:pt x="3687" y="170"/>
                  </a:lnTo>
                  <a:lnTo>
                    <a:pt x="3798" y="136"/>
                  </a:lnTo>
                  <a:lnTo>
                    <a:pt x="3906" y="107"/>
                  </a:lnTo>
                  <a:lnTo>
                    <a:pt x="4010" y="82"/>
                  </a:lnTo>
                  <a:lnTo>
                    <a:pt x="4110" y="61"/>
                  </a:lnTo>
                  <a:lnTo>
                    <a:pt x="4206" y="43"/>
                  </a:lnTo>
                  <a:lnTo>
                    <a:pt x="4297" y="29"/>
                  </a:lnTo>
                  <a:lnTo>
                    <a:pt x="4382" y="19"/>
                  </a:lnTo>
                  <a:lnTo>
                    <a:pt x="4464" y="11"/>
                  </a:lnTo>
                  <a:lnTo>
                    <a:pt x="4538" y="5"/>
                  </a:lnTo>
                  <a:lnTo>
                    <a:pt x="4607" y="1"/>
                  </a:lnTo>
                  <a:lnTo>
                    <a:pt x="4670" y="0"/>
                  </a:lnTo>
                  <a:lnTo>
                    <a:pt x="4725" y="0"/>
                  </a:lnTo>
                  <a:lnTo>
                    <a:pt x="4764" y="0"/>
                  </a:lnTo>
                  <a:lnTo>
                    <a:pt x="4798" y="1"/>
                  </a:lnTo>
                  <a:lnTo>
                    <a:pt x="4830" y="2"/>
                  </a:lnTo>
                  <a:lnTo>
                    <a:pt x="4855" y="4"/>
                  </a:lnTo>
                  <a:lnTo>
                    <a:pt x="4876" y="5"/>
                  </a:lnTo>
                  <a:lnTo>
                    <a:pt x="4892" y="8"/>
                  </a:lnTo>
                  <a:lnTo>
                    <a:pt x="4904" y="9"/>
                  </a:lnTo>
                  <a:lnTo>
                    <a:pt x="4909" y="9"/>
                  </a:lnTo>
                  <a:lnTo>
                    <a:pt x="4921" y="11"/>
                  </a:lnTo>
                  <a:lnTo>
                    <a:pt x="4934" y="13"/>
                  </a:lnTo>
                  <a:lnTo>
                    <a:pt x="4946" y="16"/>
                  </a:lnTo>
                  <a:lnTo>
                    <a:pt x="4958" y="20"/>
                  </a:lnTo>
                  <a:lnTo>
                    <a:pt x="4969" y="24"/>
                  </a:lnTo>
                  <a:lnTo>
                    <a:pt x="4980" y="28"/>
                  </a:lnTo>
                  <a:lnTo>
                    <a:pt x="4991" y="34"/>
                  </a:lnTo>
                  <a:lnTo>
                    <a:pt x="5002" y="40"/>
                  </a:lnTo>
                  <a:lnTo>
                    <a:pt x="5012" y="45"/>
                  </a:lnTo>
                  <a:lnTo>
                    <a:pt x="5022" y="52"/>
                  </a:lnTo>
                  <a:lnTo>
                    <a:pt x="5031" y="60"/>
                  </a:lnTo>
                  <a:lnTo>
                    <a:pt x="5041" y="67"/>
                  </a:lnTo>
                  <a:lnTo>
                    <a:pt x="5049" y="75"/>
                  </a:lnTo>
                  <a:lnTo>
                    <a:pt x="5057" y="84"/>
                  </a:lnTo>
                  <a:lnTo>
                    <a:pt x="5066" y="92"/>
                  </a:lnTo>
                  <a:lnTo>
                    <a:pt x="5073" y="101"/>
                  </a:lnTo>
                  <a:lnTo>
                    <a:pt x="5080" y="111"/>
                  </a:lnTo>
                  <a:lnTo>
                    <a:pt x="5088" y="120"/>
                  </a:lnTo>
                  <a:lnTo>
                    <a:pt x="5093" y="131"/>
                  </a:lnTo>
                  <a:lnTo>
                    <a:pt x="5099" y="141"/>
                  </a:lnTo>
                  <a:lnTo>
                    <a:pt x="5104" y="151"/>
                  </a:lnTo>
                  <a:lnTo>
                    <a:pt x="5108" y="162"/>
                  </a:lnTo>
                  <a:lnTo>
                    <a:pt x="5113" y="173"/>
                  </a:lnTo>
                  <a:lnTo>
                    <a:pt x="5117" y="185"/>
                  </a:lnTo>
                  <a:lnTo>
                    <a:pt x="5120" y="196"/>
                  </a:lnTo>
                  <a:lnTo>
                    <a:pt x="5122" y="208"/>
                  </a:lnTo>
                  <a:lnTo>
                    <a:pt x="5124" y="220"/>
                  </a:lnTo>
                  <a:lnTo>
                    <a:pt x="5125" y="232"/>
                  </a:lnTo>
                  <a:lnTo>
                    <a:pt x="5126" y="244"/>
                  </a:lnTo>
                  <a:lnTo>
                    <a:pt x="5126" y="257"/>
                  </a:lnTo>
                  <a:lnTo>
                    <a:pt x="5125" y="269"/>
                  </a:lnTo>
                  <a:lnTo>
                    <a:pt x="5124" y="282"/>
                  </a:lnTo>
                  <a:lnTo>
                    <a:pt x="5122" y="294"/>
                  </a:lnTo>
                  <a:lnTo>
                    <a:pt x="5120" y="307"/>
                  </a:lnTo>
                  <a:lnTo>
                    <a:pt x="5117" y="318"/>
                  </a:lnTo>
                  <a:lnTo>
                    <a:pt x="5113" y="331"/>
                  </a:lnTo>
                  <a:lnTo>
                    <a:pt x="5108" y="342"/>
                  </a:lnTo>
                  <a:lnTo>
                    <a:pt x="5104" y="352"/>
                  </a:lnTo>
                  <a:lnTo>
                    <a:pt x="5099" y="364"/>
                  </a:lnTo>
                  <a:lnTo>
                    <a:pt x="5093" y="374"/>
                  </a:lnTo>
                  <a:lnTo>
                    <a:pt x="5087" y="385"/>
                  </a:lnTo>
                  <a:lnTo>
                    <a:pt x="5080" y="394"/>
                  </a:lnTo>
                  <a:lnTo>
                    <a:pt x="5073" y="404"/>
                  </a:lnTo>
                  <a:lnTo>
                    <a:pt x="5066" y="413"/>
                  </a:lnTo>
                  <a:lnTo>
                    <a:pt x="5057" y="422"/>
                  </a:lnTo>
                  <a:lnTo>
                    <a:pt x="5049" y="431"/>
                  </a:lnTo>
                  <a:lnTo>
                    <a:pt x="5041" y="439"/>
                  </a:lnTo>
                  <a:lnTo>
                    <a:pt x="5031" y="446"/>
                  </a:lnTo>
                  <a:lnTo>
                    <a:pt x="5022" y="453"/>
                  </a:lnTo>
                  <a:lnTo>
                    <a:pt x="5012" y="460"/>
                  </a:lnTo>
                  <a:lnTo>
                    <a:pt x="5002" y="466"/>
                  </a:lnTo>
                  <a:lnTo>
                    <a:pt x="4992" y="471"/>
                  </a:lnTo>
                  <a:lnTo>
                    <a:pt x="4982" y="476"/>
                  </a:lnTo>
                  <a:lnTo>
                    <a:pt x="4970" y="482"/>
                  </a:lnTo>
                  <a:lnTo>
                    <a:pt x="4959" y="486"/>
                  </a:lnTo>
                  <a:lnTo>
                    <a:pt x="4947" y="489"/>
                  </a:lnTo>
                  <a:lnTo>
                    <a:pt x="4936" y="492"/>
                  </a:lnTo>
                  <a:lnTo>
                    <a:pt x="4924" y="495"/>
                  </a:lnTo>
                  <a:lnTo>
                    <a:pt x="4913" y="497"/>
                  </a:lnTo>
                  <a:lnTo>
                    <a:pt x="4900" y="498"/>
                  </a:lnTo>
                  <a:lnTo>
                    <a:pt x="4888" y="499"/>
                  </a:lnTo>
                  <a:lnTo>
                    <a:pt x="4875" y="499"/>
                  </a:lnTo>
                  <a:lnTo>
                    <a:pt x="4863" y="499"/>
                  </a:lnTo>
                  <a:lnTo>
                    <a:pt x="4850" y="498"/>
                  </a:lnTo>
                  <a:lnTo>
                    <a:pt x="4843" y="497"/>
                  </a:lnTo>
                  <a:lnTo>
                    <a:pt x="4820" y="495"/>
                  </a:lnTo>
                  <a:lnTo>
                    <a:pt x="4782" y="493"/>
                  </a:lnTo>
                  <a:lnTo>
                    <a:pt x="4725" y="492"/>
                  </a:lnTo>
                  <a:lnTo>
                    <a:pt x="4678" y="493"/>
                  </a:lnTo>
                  <a:lnTo>
                    <a:pt x="4626" y="495"/>
                  </a:lnTo>
                  <a:lnTo>
                    <a:pt x="4568" y="499"/>
                  </a:lnTo>
                  <a:lnTo>
                    <a:pt x="4504" y="503"/>
                  </a:lnTo>
                  <a:lnTo>
                    <a:pt x="4436" y="511"/>
                  </a:lnTo>
                  <a:lnTo>
                    <a:pt x="4362" y="520"/>
                  </a:lnTo>
                  <a:lnTo>
                    <a:pt x="4284" y="532"/>
                  </a:lnTo>
                  <a:lnTo>
                    <a:pt x="4202" y="546"/>
                  </a:lnTo>
                  <a:lnTo>
                    <a:pt x="4115" y="564"/>
                  </a:lnTo>
                  <a:lnTo>
                    <a:pt x="4026" y="585"/>
                  </a:lnTo>
                  <a:lnTo>
                    <a:pt x="3933" y="610"/>
                  </a:lnTo>
                  <a:lnTo>
                    <a:pt x="3836" y="639"/>
                  </a:lnTo>
                  <a:lnTo>
                    <a:pt x="3738" y="672"/>
                  </a:lnTo>
                  <a:lnTo>
                    <a:pt x="3636" y="710"/>
                  </a:lnTo>
                  <a:lnTo>
                    <a:pt x="3533" y="752"/>
                  </a:lnTo>
                  <a:lnTo>
                    <a:pt x="3427" y="801"/>
                  </a:lnTo>
                  <a:lnTo>
                    <a:pt x="3320" y="855"/>
                  </a:lnTo>
                  <a:lnTo>
                    <a:pt x="3210" y="915"/>
                  </a:lnTo>
                  <a:lnTo>
                    <a:pt x="3101" y="981"/>
                  </a:lnTo>
                  <a:lnTo>
                    <a:pt x="2990" y="1053"/>
                  </a:lnTo>
                  <a:lnTo>
                    <a:pt x="2880" y="1133"/>
                  </a:lnTo>
                  <a:lnTo>
                    <a:pt x="2768" y="1219"/>
                  </a:lnTo>
                  <a:lnTo>
                    <a:pt x="2656" y="1313"/>
                  </a:lnTo>
                  <a:lnTo>
                    <a:pt x="2546" y="1415"/>
                  </a:lnTo>
                  <a:lnTo>
                    <a:pt x="2436" y="1524"/>
                  </a:lnTo>
                  <a:lnTo>
                    <a:pt x="2325" y="1643"/>
                  </a:lnTo>
                  <a:lnTo>
                    <a:pt x="2217" y="1769"/>
                  </a:lnTo>
                  <a:lnTo>
                    <a:pt x="2110" y="1906"/>
                  </a:lnTo>
                  <a:lnTo>
                    <a:pt x="2005" y="2050"/>
                  </a:lnTo>
                  <a:lnTo>
                    <a:pt x="1902" y="2206"/>
                  </a:lnTo>
                  <a:lnTo>
                    <a:pt x="1801" y="2370"/>
                  </a:lnTo>
                  <a:lnTo>
                    <a:pt x="1703" y="2545"/>
                  </a:lnTo>
                  <a:lnTo>
                    <a:pt x="1700" y="2550"/>
                  </a:lnTo>
                  <a:lnTo>
                    <a:pt x="1690" y="2568"/>
                  </a:lnTo>
                  <a:lnTo>
                    <a:pt x="1673" y="2596"/>
                  </a:lnTo>
                  <a:lnTo>
                    <a:pt x="1651" y="2635"/>
                  </a:lnTo>
                  <a:lnTo>
                    <a:pt x="1624" y="2684"/>
                  </a:lnTo>
                  <a:lnTo>
                    <a:pt x="1592" y="2742"/>
                  </a:lnTo>
                  <a:lnTo>
                    <a:pt x="1555" y="2810"/>
                  </a:lnTo>
                  <a:lnTo>
                    <a:pt x="1514" y="2886"/>
                  </a:lnTo>
                  <a:lnTo>
                    <a:pt x="1469" y="2970"/>
                  </a:lnTo>
                  <a:lnTo>
                    <a:pt x="1423" y="3064"/>
                  </a:lnTo>
                  <a:lnTo>
                    <a:pt x="1372" y="3164"/>
                  </a:lnTo>
                  <a:lnTo>
                    <a:pt x="1320" y="3272"/>
                  </a:lnTo>
                  <a:lnTo>
                    <a:pt x="1266" y="3387"/>
                  </a:lnTo>
                  <a:lnTo>
                    <a:pt x="1210" y="3508"/>
                  </a:lnTo>
                  <a:lnTo>
                    <a:pt x="1153" y="3635"/>
                  </a:lnTo>
                  <a:lnTo>
                    <a:pt x="1096" y="3767"/>
                  </a:lnTo>
                  <a:lnTo>
                    <a:pt x="1067" y="3836"/>
                  </a:lnTo>
                  <a:lnTo>
                    <a:pt x="1039" y="3906"/>
                  </a:lnTo>
                  <a:lnTo>
                    <a:pt x="1010" y="3976"/>
                  </a:lnTo>
                  <a:lnTo>
                    <a:pt x="982" y="4047"/>
                  </a:lnTo>
                  <a:lnTo>
                    <a:pt x="954" y="4120"/>
                  </a:lnTo>
                  <a:lnTo>
                    <a:pt x="927" y="4194"/>
                  </a:lnTo>
                  <a:lnTo>
                    <a:pt x="899" y="4268"/>
                  </a:lnTo>
                  <a:lnTo>
                    <a:pt x="873" y="4344"/>
                  </a:lnTo>
                  <a:lnTo>
                    <a:pt x="846" y="4420"/>
                  </a:lnTo>
                  <a:lnTo>
                    <a:pt x="820" y="4498"/>
                  </a:lnTo>
                  <a:lnTo>
                    <a:pt x="795" y="4576"/>
                  </a:lnTo>
                  <a:lnTo>
                    <a:pt x="770" y="4654"/>
                  </a:lnTo>
                  <a:lnTo>
                    <a:pt x="746" y="4733"/>
                  </a:lnTo>
                  <a:lnTo>
                    <a:pt x="723" y="4812"/>
                  </a:lnTo>
                  <a:lnTo>
                    <a:pt x="700" y="4891"/>
                  </a:lnTo>
                  <a:lnTo>
                    <a:pt x="678" y="4972"/>
                  </a:lnTo>
                  <a:lnTo>
                    <a:pt x="657" y="5053"/>
                  </a:lnTo>
                  <a:lnTo>
                    <a:pt x="638" y="5133"/>
                  </a:lnTo>
                  <a:lnTo>
                    <a:pt x="619" y="5214"/>
                  </a:lnTo>
                  <a:lnTo>
                    <a:pt x="601" y="5296"/>
                  </a:lnTo>
                  <a:lnTo>
                    <a:pt x="584" y="5377"/>
                  </a:lnTo>
                  <a:lnTo>
                    <a:pt x="570" y="5458"/>
                  </a:lnTo>
                  <a:lnTo>
                    <a:pt x="555" y="5539"/>
                  </a:lnTo>
                  <a:lnTo>
                    <a:pt x="543" y="5621"/>
                  </a:lnTo>
                  <a:lnTo>
                    <a:pt x="531" y="5702"/>
                  </a:lnTo>
                  <a:lnTo>
                    <a:pt x="521" y="5782"/>
                  </a:lnTo>
                  <a:lnTo>
                    <a:pt x="512" y="5863"/>
                  </a:lnTo>
                  <a:lnTo>
                    <a:pt x="505" y="5943"/>
                  </a:lnTo>
                  <a:lnTo>
                    <a:pt x="499" y="6023"/>
                  </a:lnTo>
                  <a:lnTo>
                    <a:pt x="495" y="6103"/>
                  </a:lnTo>
                  <a:lnTo>
                    <a:pt x="493" y="6181"/>
                  </a:lnTo>
                  <a:lnTo>
                    <a:pt x="492" y="6260"/>
                  </a:lnTo>
                  <a:lnTo>
                    <a:pt x="493" y="6333"/>
                  </a:lnTo>
                  <a:lnTo>
                    <a:pt x="496" y="6405"/>
                  </a:lnTo>
                  <a:lnTo>
                    <a:pt x="500" y="6476"/>
                  </a:lnTo>
                  <a:lnTo>
                    <a:pt x="505" y="6547"/>
                  </a:lnTo>
                  <a:lnTo>
                    <a:pt x="513" y="6616"/>
                  </a:lnTo>
                  <a:lnTo>
                    <a:pt x="521" y="6685"/>
                  </a:lnTo>
                  <a:lnTo>
                    <a:pt x="531" y="6753"/>
                  </a:lnTo>
                  <a:lnTo>
                    <a:pt x="543" y="6821"/>
                  </a:lnTo>
                  <a:lnTo>
                    <a:pt x="556" y="6886"/>
                  </a:lnTo>
                  <a:lnTo>
                    <a:pt x="572" y="6952"/>
                  </a:lnTo>
                  <a:lnTo>
                    <a:pt x="589" y="7016"/>
                  </a:lnTo>
                  <a:lnTo>
                    <a:pt x="607" y="7079"/>
                  </a:lnTo>
                  <a:lnTo>
                    <a:pt x="628" y="7141"/>
                  </a:lnTo>
                  <a:lnTo>
                    <a:pt x="651" y="7203"/>
                  </a:lnTo>
                  <a:lnTo>
                    <a:pt x="676" y="7263"/>
                  </a:lnTo>
                  <a:lnTo>
                    <a:pt x="702" y="7323"/>
                  </a:lnTo>
                  <a:lnTo>
                    <a:pt x="731" y="7380"/>
                  </a:lnTo>
                  <a:lnTo>
                    <a:pt x="761" y="7437"/>
                  </a:lnTo>
                  <a:lnTo>
                    <a:pt x="795" y="7494"/>
                  </a:lnTo>
                  <a:lnTo>
                    <a:pt x="830" y="7548"/>
                  </a:lnTo>
                  <a:lnTo>
                    <a:pt x="867" y="7602"/>
                  </a:lnTo>
                  <a:lnTo>
                    <a:pt x="907" y="7654"/>
                  </a:lnTo>
                  <a:lnTo>
                    <a:pt x="948" y="7705"/>
                  </a:lnTo>
                  <a:lnTo>
                    <a:pt x="993" y="7755"/>
                  </a:lnTo>
                  <a:lnTo>
                    <a:pt x="1039" y="7804"/>
                  </a:lnTo>
                  <a:lnTo>
                    <a:pt x="1089" y="7852"/>
                  </a:lnTo>
                  <a:lnTo>
                    <a:pt x="1140" y="7898"/>
                  </a:lnTo>
                  <a:lnTo>
                    <a:pt x="1194" y="7944"/>
                  </a:lnTo>
                  <a:lnTo>
                    <a:pt x="1251" y="7987"/>
                  </a:lnTo>
                  <a:lnTo>
                    <a:pt x="1310" y="8029"/>
                  </a:lnTo>
                  <a:lnTo>
                    <a:pt x="1372" y="8071"/>
                  </a:lnTo>
                  <a:lnTo>
                    <a:pt x="1437" y="8110"/>
                  </a:lnTo>
                  <a:lnTo>
                    <a:pt x="1446" y="8114"/>
                  </a:lnTo>
                  <a:lnTo>
                    <a:pt x="1469" y="8127"/>
                  </a:lnTo>
                  <a:lnTo>
                    <a:pt x="1509" y="8148"/>
                  </a:lnTo>
                  <a:lnTo>
                    <a:pt x="1562" y="8176"/>
                  </a:lnTo>
                  <a:lnTo>
                    <a:pt x="1631" y="8210"/>
                  </a:lnTo>
                  <a:lnTo>
                    <a:pt x="1712" y="8251"/>
                  </a:lnTo>
                  <a:lnTo>
                    <a:pt x="1806" y="8298"/>
                  </a:lnTo>
                  <a:lnTo>
                    <a:pt x="1914" y="8349"/>
                  </a:lnTo>
                  <a:lnTo>
                    <a:pt x="2033" y="8405"/>
                  </a:lnTo>
                  <a:lnTo>
                    <a:pt x="2163" y="8465"/>
                  </a:lnTo>
                  <a:lnTo>
                    <a:pt x="2305" y="8528"/>
                  </a:lnTo>
                  <a:lnTo>
                    <a:pt x="2457" y="8594"/>
                  </a:lnTo>
                  <a:lnTo>
                    <a:pt x="2619" y="8662"/>
                  </a:lnTo>
                  <a:lnTo>
                    <a:pt x="2790" y="8732"/>
                  </a:lnTo>
                  <a:lnTo>
                    <a:pt x="2879" y="8769"/>
                  </a:lnTo>
                  <a:lnTo>
                    <a:pt x="2970" y="8804"/>
                  </a:lnTo>
                  <a:lnTo>
                    <a:pt x="3064" y="8840"/>
                  </a:lnTo>
                  <a:lnTo>
                    <a:pt x="3158" y="8876"/>
                  </a:lnTo>
                  <a:lnTo>
                    <a:pt x="3256" y="8912"/>
                  </a:lnTo>
                  <a:lnTo>
                    <a:pt x="3355" y="8949"/>
                  </a:lnTo>
                  <a:lnTo>
                    <a:pt x="3456" y="8984"/>
                  </a:lnTo>
                  <a:lnTo>
                    <a:pt x="3558" y="9020"/>
                  </a:lnTo>
                  <a:lnTo>
                    <a:pt x="3662" y="9055"/>
                  </a:lnTo>
                  <a:lnTo>
                    <a:pt x="3767" y="9091"/>
                  </a:lnTo>
                  <a:lnTo>
                    <a:pt x="3874" y="9125"/>
                  </a:lnTo>
                  <a:lnTo>
                    <a:pt x="3982" y="9159"/>
                  </a:lnTo>
                  <a:lnTo>
                    <a:pt x="4092" y="9193"/>
                  </a:lnTo>
                  <a:lnTo>
                    <a:pt x="4204" y="9226"/>
                  </a:lnTo>
                  <a:lnTo>
                    <a:pt x="4315" y="9257"/>
                  </a:lnTo>
                  <a:lnTo>
                    <a:pt x="4428" y="9289"/>
                  </a:lnTo>
                  <a:lnTo>
                    <a:pt x="4543" y="9320"/>
                  </a:lnTo>
                  <a:lnTo>
                    <a:pt x="4658" y="9349"/>
                  </a:lnTo>
                  <a:lnTo>
                    <a:pt x="4774" y="9377"/>
                  </a:lnTo>
                  <a:lnTo>
                    <a:pt x="4891" y="9405"/>
                  </a:lnTo>
                  <a:lnTo>
                    <a:pt x="5009" y="9431"/>
                  </a:lnTo>
                  <a:lnTo>
                    <a:pt x="5126" y="9456"/>
                  </a:lnTo>
                  <a:lnTo>
                    <a:pt x="5246" y="9480"/>
                  </a:lnTo>
                  <a:lnTo>
                    <a:pt x="5364" y="9503"/>
                  </a:lnTo>
                  <a:lnTo>
                    <a:pt x="5484" y="9524"/>
                  </a:lnTo>
                  <a:lnTo>
                    <a:pt x="5604" y="9544"/>
                  </a:lnTo>
                  <a:lnTo>
                    <a:pt x="5725" y="9561"/>
                  </a:lnTo>
                  <a:lnTo>
                    <a:pt x="5846" y="9578"/>
                  </a:lnTo>
                  <a:lnTo>
                    <a:pt x="5966" y="9593"/>
                  </a:lnTo>
                  <a:lnTo>
                    <a:pt x="6087" y="9606"/>
                  </a:lnTo>
                  <a:lnTo>
                    <a:pt x="6208" y="9617"/>
                  </a:lnTo>
                  <a:lnTo>
                    <a:pt x="6328" y="9626"/>
                  </a:lnTo>
                  <a:lnTo>
                    <a:pt x="6449" y="9633"/>
                  </a:lnTo>
                  <a:lnTo>
                    <a:pt x="6570" y="9640"/>
                  </a:lnTo>
                  <a:lnTo>
                    <a:pt x="6689" y="9643"/>
                  </a:lnTo>
                  <a:lnTo>
                    <a:pt x="6809" y="9644"/>
                  </a:lnTo>
                  <a:lnTo>
                    <a:pt x="6916" y="9643"/>
                  </a:lnTo>
                  <a:lnTo>
                    <a:pt x="7022" y="9640"/>
                  </a:lnTo>
                  <a:lnTo>
                    <a:pt x="7128" y="9635"/>
                  </a:lnTo>
                  <a:lnTo>
                    <a:pt x="7233" y="9629"/>
                  </a:lnTo>
                  <a:lnTo>
                    <a:pt x="7337" y="9621"/>
                  </a:lnTo>
                  <a:lnTo>
                    <a:pt x="7441" y="9610"/>
                  </a:lnTo>
                  <a:lnTo>
                    <a:pt x="7544" y="9598"/>
                  </a:lnTo>
                  <a:lnTo>
                    <a:pt x="7646" y="9583"/>
                  </a:lnTo>
                  <a:lnTo>
                    <a:pt x="7748" y="9568"/>
                  </a:lnTo>
                  <a:lnTo>
                    <a:pt x="7848" y="9549"/>
                  </a:lnTo>
                  <a:lnTo>
                    <a:pt x="7948" y="9528"/>
                  </a:lnTo>
                  <a:lnTo>
                    <a:pt x="8046" y="9505"/>
                  </a:lnTo>
                  <a:lnTo>
                    <a:pt x="8144" y="9480"/>
                  </a:lnTo>
                  <a:lnTo>
                    <a:pt x="8241" y="9453"/>
                  </a:lnTo>
                  <a:lnTo>
                    <a:pt x="8337" y="9424"/>
                  </a:lnTo>
                  <a:lnTo>
                    <a:pt x="8431" y="9392"/>
                  </a:lnTo>
                  <a:lnTo>
                    <a:pt x="8525" y="9357"/>
                  </a:lnTo>
                  <a:lnTo>
                    <a:pt x="8617" y="9321"/>
                  </a:lnTo>
                  <a:lnTo>
                    <a:pt x="8708" y="9281"/>
                  </a:lnTo>
                  <a:lnTo>
                    <a:pt x="8798" y="9240"/>
                  </a:lnTo>
                  <a:lnTo>
                    <a:pt x="8887" y="9196"/>
                  </a:lnTo>
                  <a:lnTo>
                    <a:pt x="8974" y="9149"/>
                  </a:lnTo>
                  <a:lnTo>
                    <a:pt x="9059" y="9099"/>
                  </a:lnTo>
                  <a:lnTo>
                    <a:pt x="9144" y="9047"/>
                  </a:lnTo>
                  <a:lnTo>
                    <a:pt x="9227" y="8992"/>
                  </a:lnTo>
                  <a:lnTo>
                    <a:pt x="9308" y="8934"/>
                  </a:lnTo>
                  <a:lnTo>
                    <a:pt x="9388" y="8874"/>
                  </a:lnTo>
                  <a:lnTo>
                    <a:pt x="9466" y="8810"/>
                  </a:lnTo>
                  <a:lnTo>
                    <a:pt x="9543" y="8744"/>
                  </a:lnTo>
                  <a:lnTo>
                    <a:pt x="9618" y="8675"/>
                  </a:lnTo>
                  <a:lnTo>
                    <a:pt x="9692" y="8602"/>
                  </a:lnTo>
                  <a:lnTo>
                    <a:pt x="9762" y="8527"/>
                  </a:lnTo>
                  <a:lnTo>
                    <a:pt x="9771" y="8517"/>
                  </a:lnTo>
                  <a:lnTo>
                    <a:pt x="9791" y="8487"/>
                  </a:lnTo>
                  <a:lnTo>
                    <a:pt x="9827" y="8440"/>
                  </a:lnTo>
                  <a:lnTo>
                    <a:pt x="9874" y="8375"/>
                  </a:lnTo>
                  <a:lnTo>
                    <a:pt x="9933" y="8293"/>
                  </a:lnTo>
                  <a:lnTo>
                    <a:pt x="10002" y="8195"/>
                  </a:lnTo>
                  <a:lnTo>
                    <a:pt x="10080" y="8083"/>
                  </a:lnTo>
                  <a:lnTo>
                    <a:pt x="10167" y="7956"/>
                  </a:lnTo>
                  <a:lnTo>
                    <a:pt x="10262" y="7818"/>
                  </a:lnTo>
                  <a:lnTo>
                    <a:pt x="10362" y="7665"/>
                  </a:lnTo>
                  <a:lnTo>
                    <a:pt x="10470" y="7502"/>
                  </a:lnTo>
                  <a:lnTo>
                    <a:pt x="10581" y="7329"/>
                  </a:lnTo>
                  <a:lnTo>
                    <a:pt x="10638" y="7238"/>
                  </a:lnTo>
                  <a:lnTo>
                    <a:pt x="10696" y="7146"/>
                  </a:lnTo>
                  <a:lnTo>
                    <a:pt x="10754" y="7051"/>
                  </a:lnTo>
                  <a:lnTo>
                    <a:pt x="10814" y="6954"/>
                  </a:lnTo>
                  <a:lnTo>
                    <a:pt x="10874" y="6854"/>
                  </a:lnTo>
                  <a:lnTo>
                    <a:pt x="10934" y="6754"/>
                  </a:lnTo>
                  <a:lnTo>
                    <a:pt x="10995" y="6651"/>
                  </a:lnTo>
                  <a:lnTo>
                    <a:pt x="11055" y="6547"/>
                  </a:lnTo>
                  <a:lnTo>
                    <a:pt x="11116" y="6440"/>
                  </a:lnTo>
                  <a:lnTo>
                    <a:pt x="11177" y="6334"/>
                  </a:lnTo>
                  <a:lnTo>
                    <a:pt x="11237" y="6226"/>
                  </a:lnTo>
                  <a:lnTo>
                    <a:pt x="11296" y="6115"/>
                  </a:lnTo>
                  <a:lnTo>
                    <a:pt x="11356" y="6005"/>
                  </a:lnTo>
                  <a:lnTo>
                    <a:pt x="11414" y="5893"/>
                  </a:lnTo>
                  <a:lnTo>
                    <a:pt x="11472" y="5781"/>
                  </a:lnTo>
                  <a:lnTo>
                    <a:pt x="11528" y="5667"/>
                  </a:lnTo>
                  <a:lnTo>
                    <a:pt x="11584" y="5553"/>
                  </a:lnTo>
                  <a:lnTo>
                    <a:pt x="11638" y="5439"/>
                  </a:lnTo>
                  <a:lnTo>
                    <a:pt x="11693" y="5324"/>
                  </a:lnTo>
                  <a:lnTo>
                    <a:pt x="11745" y="5209"/>
                  </a:lnTo>
                  <a:lnTo>
                    <a:pt x="11795" y="5094"/>
                  </a:lnTo>
                  <a:lnTo>
                    <a:pt x="11844" y="4979"/>
                  </a:lnTo>
                  <a:lnTo>
                    <a:pt x="11891" y="4864"/>
                  </a:lnTo>
                  <a:lnTo>
                    <a:pt x="11937" y="4750"/>
                  </a:lnTo>
                  <a:lnTo>
                    <a:pt x="11981" y="4636"/>
                  </a:lnTo>
                  <a:lnTo>
                    <a:pt x="12022" y="4523"/>
                  </a:lnTo>
                  <a:lnTo>
                    <a:pt x="12062" y="4410"/>
                  </a:lnTo>
                  <a:lnTo>
                    <a:pt x="12099" y="4298"/>
                  </a:lnTo>
                  <a:lnTo>
                    <a:pt x="12135" y="4187"/>
                  </a:lnTo>
                  <a:lnTo>
                    <a:pt x="12167" y="4077"/>
                  </a:lnTo>
                  <a:lnTo>
                    <a:pt x="12197" y="3968"/>
                  </a:lnTo>
                  <a:lnTo>
                    <a:pt x="12224" y="3861"/>
                  </a:lnTo>
                  <a:lnTo>
                    <a:pt x="12248" y="3755"/>
                  </a:lnTo>
                  <a:lnTo>
                    <a:pt x="12270" y="3651"/>
                  </a:lnTo>
                  <a:lnTo>
                    <a:pt x="12287" y="3548"/>
                  </a:lnTo>
                  <a:lnTo>
                    <a:pt x="12303" y="3447"/>
                  </a:lnTo>
                  <a:lnTo>
                    <a:pt x="12314" y="3348"/>
                  </a:lnTo>
                  <a:lnTo>
                    <a:pt x="12324" y="3252"/>
                  </a:lnTo>
                  <a:lnTo>
                    <a:pt x="12328" y="3158"/>
                  </a:lnTo>
                  <a:lnTo>
                    <a:pt x="12330" y="3065"/>
                  </a:lnTo>
                  <a:lnTo>
                    <a:pt x="12329" y="3030"/>
                  </a:lnTo>
                  <a:lnTo>
                    <a:pt x="12329" y="2995"/>
                  </a:lnTo>
                  <a:lnTo>
                    <a:pt x="12327" y="2961"/>
                  </a:lnTo>
                  <a:lnTo>
                    <a:pt x="12325" y="2927"/>
                  </a:lnTo>
                  <a:lnTo>
                    <a:pt x="12323" y="2893"/>
                  </a:lnTo>
                  <a:lnTo>
                    <a:pt x="12320" y="2861"/>
                  </a:lnTo>
                  <a:lnTo>
                    <a:pt x="12317" y="2829"/>
                  </a:lnTo>
                  <a:lnTo>
                    <a:pt x="12312" y="2796"/>
                  </a:lnTo>
                  <a:lnTo>
                    <a:pt x="12308" y="2765"/>
                  </a:lnTo>
                  <a:lnTo>
                    <a:pt x="12303" y="2734"/>
                  </a:lnTo>
                  <a:lnTo>
                    <a:pt x="12297" y="2703"/>
                  </a:lnTo>
                  <a:lnTo>
                    <a:pt x="12291" y="2673"/>
                  </a:lnTo>
                  <a:lnTo>
                    <a:pt x="12284" y="2643"/>
                  </a:lnTo>
                  <a:lnTo>
                    <a:pt x="12277" y="2614"/>
                  </a:lnTo>
                  <a:lnTo>
                    <a:pt x="12270" y="2585"/>
                  </a:lnTo>
                  <a:lnTo>
                    <a:pt x="12261" y="2557"/>
                  </a:lnTo>
                  <a:lnTo>
                    <a:pt x="12252" y="2530"/>
                  </a:lnTo>
                  <a:lnTo>
                    <a:pt x="12243" y="2502"/>
                  </a:lnTo>
                  <a:lnTo>
                    <a:pt x="12232" y="2475"/>
                  </a:lnTo>
                  <a:lnTo>
                    <a:pt x="12222" y="2448"/>
                  </a:lnTo>
                  <a:lnTo>
                    <a:pt x="12210" y="2422"/>
                  </a:lnTo>
                  <a:lnTo>
                    <a:pt x="12199" y="2397"/>
                  </a:lnTo>
                  <a:lnTo>
                    <a:pt x="12187" y="2372"/>
                  </a:lnTo>
                  <a:lnTo>
                    <a:pt x="12174" y="2347"/>
                  </a:lnTo>
                  <a:lnTo>
                    <a:pt x="12161" y="2323"/>
                  </a:lnTo>
                  <a:lnTo>
                    <a:pt x="12147" y="2300"/>
                  </a:lnTo>
                  <a:lnTo>
                    <a:pt x="12132" y="2278"/>
                  </a:lnTo>
                  <a:lnTo>
                    <a:pt x="12117" y="2255"/>
                  </a:lnTo>
                  <a:lnTo>
                    <a:pt x="12101" y="2232"/>
                  </a:lnTo>
                  <a:lnTo>
                    <a:pt x="12085" y="2211"/>
                  </a:lnTo>
                  <a:lnTo>
                    <a:pt x="12068" y="2189"/>
                  </a:lnTo>
                  <a:lnTo>
                    <a:pt x="12050" y="2168"/>
                  </a:lnTo>
                  <a:lnTo>
                    <a:pt x="12042" y="2159"/>
                  </a:lnTo>
                  <a:lnTo>
                    <a:pt x="12035" y="2148"/>
                  </a:lnTo>
                  <a:lnTo>
                    <a:pt x="12028" y="2138"/>
                  </a:lnTo>
                  <a:lnTo>
                    <a:pt x="12022" y="2128"/>
                  </a:lnTo>
                  <a:lnTo>
                    <a:pt x="12016" y="2117"/>
                  </a:lnTo>
                  <a:lnTo>
                    <a:pt x="12012" y="2106"/>
                  </a:lnTo>
                  <a:lnTo>
                    <a:pt x="12007" y="2094"/>
                  </a:lnTo>
                  <a:lnTo>
                    <a:pt x="12002" y="2084"/>
                  </a:lnTo>
                  <a:lnTo>
                    <a:pt x="11999" y="2072"/>
                  </a:lnTo>
                  <a:lnTo>
                    <a:pt x="11997" y="2060"/>
                  </a:lnTo>
                  <a:lnTo>
                    <a:pt x="11994" y="2048"/>
                  </a:lnTo>
                  <a:lnTo>
                    <a:pt x="11993" y="2037"/>
                  </a:lnTo>
                  <a:lnTo>
                    <a:pt x="11992" y="2025"/>
                  </a:lnTo>
                  <a:lnTo>
                    <a:pt x="11991" y="2013"/>
                  </a:lnTo>
                  <a:lnTo>
                    <a:pt x="11991" y="2001"/>
                  </a:lnTo>
                  <a:lnTo>
                    <a:pt x="11992" y="1990"/>
                  </a:lnTo>
                  <a:lnTo>
                    <a:pt x="11993" y="1979"/>
                  </a:lnTo>
                  <a:lnTo>
                    <a:pt x="11994" y="1966"/>
                  </a:lnTo>
                  <a:lnTo>
                    <a:pt x="11997" y="1955"/>
                  </a:lnTo>
                  <a:lnTo>
                    <a:pt x="11999" y="1943"/>
                  </a:lnTo>
                  <a:lnTo>
                    <a:pt x="12003" y="1932"/>
                  </a:lnTo>
                  <a:lnTo>
                    <a:pt x="12007" y="1921"/>
                  </a:lnTo>
                  <a:lnTo>
                    <a:pt x="12012" y="1910"/>
                  </a:lnTo>
                  <a:lnTo>
                    <a:pt x="12017" y="1899"/>
                  </a:lnTo>
                  <a:lnTo>
                    <a:pt x="12022" y="1888"/>
                  </a:lnTo>
                  <a:lnTo>
                    <a:pt x="12028" y="1878"/>
                  </a:lnTo>
                  <a:lnTo>
                    <a:pt x="12035" y="1868"/>
                  </a:lnTo>
                  <a:lnTo>
                    <a:pt x="12042" y="1858"/>
                  </a:lnTo>
                  <a:lnTo>
                    <a:pt x="12050" y="1848"/>
                  </a:lnTo>
                  <a:lnTo>
                    <a:pt x="12059" y="1839"/>
                  </a:lnTo>
                  <a:lnTo>
                    <a:pt x="12067" y="1830"/>
                  </a:lnTo>
                  <a:lnTo>
                    <a:pt x="12076" y="1821"/>
                  </a:lnTo>
                  <a:lnTo>
                    <a:pt x="12087" y="1814"/>
                  </a:lnTo>
                  <a:lnTo>
                    <a:pt x="12096" y="1806"/>
                  </a:lnTo>
                  <a:lnTo>
                    <a:pt x="12106" y="1799"/>
                  </a:lnTo>
                  <a:lnTo>
                    <a:pt x="12117" y="1793"/>
                  </a:lnTo>
                  <a:lnTo>
                    <a:pt x="12128" y="1787"/>
                  </a:lnTo>
                  <a:lnTo>
                    <a:pt x="12139" y="1782"/>
                  </a:lnTo>
                  <a:lnTo>
                    <a:pt x="12150" y="1778"/>
                  </a:lnTo>
                  <a:lnTo>
                    <a:pt x="12162" y="1773"/>
                  </a:lnTo>
                  <a:lnTo>
                    <a:pt x="12173" y="1770"/>
                  </a:lnTo>
                  <a:lnTo>
                    <a:pt x="12184" y="1767"/>
                  </a:lnTo>
                  <a:lnTo>
                    <a:pt x="12196" y="1765"/>
                  </a:lnTo>
                  <a:lnTo>
                    <a:pt x="12207" y="1764"/>
                  </a:lnTo>
                  <a:lnTo>
                    <a:pt x="12220" y="1762"/>
                  </a:lnTo>
                  <a:lnTo>
                    <a:pt x="12231" y="1762"/>
                  </a:lnTo>
                  <a:lnTo>
                    <a:pt x="12243" y="1762"/>
                  </a:lnTo>
                  <a:lnTo>
                    <a:pt x="12255" y="1762"/>
                  </a:lnTo>
                  <a:lnTo>
                    <a:pt x="12267" y="1764"/>
                  </a:lnTo>
                  <a:lnTo>
                    <a:pt x="12278" y="1765"/>
                  </a:lnTo>
                  <a:lnTo>
                    <a:pt x="12289" y="1767"/>
                  </a:lnTo>
                  <a:lnTo>
                    <a:pt x="12301" y="1770"/>
                  </a:lnTo>
                  <a:lnTo>
                    <a:pt x="12312" y="1773"/>
                  </a:lnTo>
                  <a:lnTo>
                    <a:pt x="12324" y="1778"/>
                  </a:lnTo>
                  <a:lnTo>
                    <a:pt x="12334" y="1782"/>
                  </a:lnTo>
                  <a:lnTo>
                    <a:pt x="12346" y="1787"/>
                  </a:lnTo>
                  <a:lnTo>
                    <a:pt x="12356" y="1793"/>
                  </a:lnTo>
                  <a:lnTo>
                    <a:pt x="12366" y="1798"/>
                  </a:lnTo>
                  <a:lnTo>
                    <a:pt x="12377" y="1806"/>
                  </a:lnTo>
                  <a:lnTo>
                    <a:pt x="12386" y="1813"/>
                  </a:lnTo>
                  <a:lnTo>
                    <a:pt x="12397" y="1820"/>
                  </a:lnTo>
                  <a:lnTo>
                    <a:pt x="12406" y="1829"/>
                  </a:lnTo>
                  <a:lnTo>
                    <a:pt x="12414" y="1838"/>
                  </a:lnTo>
                  <a:lnTo>
                    <a:pt x="12423" y="1847"/>
                  </a:lnTo>
                  <a:lnTo>
                    <a:pt x="12450" y="1879"/>
                  </a:lnTo>
                  <a:lnTo>
                    <a:pt x="12475" y="1911"/>
                  </a:lnTo>
                  <a:lnTo>
                    <a:pt x="12500" y="1943"/>
                  </a:lnTo>
                  <a:lnTo>
                    <a:pt x="12522" y="1976"/>
                  </a:lnTo>
                  <a:lnTo>
                    <a:pt x="12545" y="2011"/>
                  </a:lnTo>
                  <a:lnTo>
                    <a:pt x="12566" y="2044"/>
                  </a:lnTo>
                  <a:lnTo>
                    <a:pt x="12587" y="2080"/>
                  </a:lnTo>
                  <a:lnTo>
                    <a:pt x="12607" y="2114"/>
                  </a:lnTo>
                  <a:lnTo>
                    <a:pt x="12625" y="2150"/>
                  </a:lnTo>
                  <a:lnTo>
                    <a:pt x="12643" y="2186"/>
                  </a:lnTo>
                  <a:lnTo>
                    <a:pt x="12660" y="2222"/>
                  </a:lnTo>
                  <a:lnTo>
                    <a:pt x="12675" y="2260"/>
                  </a:lnTo>
                  <a:lnTo>
                    <a:pt x="12690" y="2297"/>
                  </a:lnTo>
                  <a:lnTo>
                    <a:pt x="12704" y="2335"/>
                  </a:lnTo>
                  <a:lnTo>
                    <a:pt x="12717" y="2373"/>
                  </a:lnTo>
                  <a:lnTo>
                    <a:pt x="12729" y="2412"/>
                  </a:lnTo>
                  <a:lnTo>
                    <a:pt x="12741" y="2450"/>
                  </a:lnTo>
                  <a:lnTo>
                    <a:pt x="12751" y="2489"/>
                  </a:lnTo>
                  <a:lnTo>
                    <a:pt x="12762" y="2529"/>
                  </a:lnTo>
                  <a:lnTo>
                    <a:pt x="12771" y="2569"/>
                  </a:lnTo>
                  <a:lnTo>
                    <a:pt x="12778" y="2609"/>
                  </a:lnTo>
                  <a:lnTo>
                    <a:pt x="12787" y="2649"/>
                  </a:lnTo>
                  <a:lnTo>
                    <a:pt x="12793" y="2690"/>
                  </a:lnTo>
                  <a:lnTo>
                    <a:pt x="12799" y="2731"/>
                  </a:lnTo>
                  <a:lnTo>
                    <a:pt x="12804" y="2772"/>
                  </a:lnTo>
                  <a:lnTo>
                    <a:pt x="12808" y="2813"/>
                  </a:lnTo>
                  <a:lnTo>
                    <a:pt x="12812" y="2855"/>
                  </a:lnTo>
                  <a:lnTo>
                    <a:pt x="12815" y="2896"/>
                  </a:lnTo>
                  <a:lnTo>
                    <a:pt x="12818" y="2938"/>
                  </a:lnTo>
                  <a:lnTo>
                    <a:pt x="12819" y="2981"/>
                  </a:lnTo>
                  <a:lnTo>
                    <a:pt x="12820" y="3023"/>
                  </a:lnTo>
                  <a:lnTo>
                    <a:pt x="12820" y="3065"/>
                  </a:lnTo>
                  <a:lnTo>
                    <a:pt x="12811" y="3284"/>
                  </a:lnTo>
                  <a:lnTo>
                    <a:pt x="12787" y="3508"/>
                  </a:lnTo>
                  <a:lnTo>
                    <a:pt x="12749" y="3737"/>
                  </a:lnTo>
                  <a:lnTo>
                    <a:pt x="12699" y="3970"/>
                  </a:lnTo>
                  <a:lnTo>
                    <a:pt x="12638" y="4207"/>
                  </a:lnTo>
                  <a:lnTo>
                    <a:pt x="12566" y="4446"/>
                  </a:lnTo>
                  <a:lnTo>
                    <a:pt x="12485" y="4688"/>
                  </a:lnTo>
                  <a:lnTo>
                    <a:pt x="12395" y="4930"/>
                  </a:lnTo>
                  <a:lnTo>
                    <a:pt x="12297" y="5172"/>
                  </a:lnTo>
                  <a:lnTo>
                    <a:pt x="12193" y="5413"/>
                  </a:lnTo>
                  <a:lnTo>
                    <a:pt x="12083" y="5653"/>
                  </a:lnTo>
                  <a:lnTo>
                    <a:pt x="11967" y="5889"/>
                  </a:lnTo>
                  <a:lnTo>
                    <a:pt x="11849" y="6124"/>
                  </a:lnTo>
                  <a:lnTo>
                    <a:pt x="11727" y="6353"/>
                  </a:lnTo>
                  <a:lnTo>
                    <a:pt x="11603" y="6578"/>
                  </a:lnTo>
                  <a:lnTo>
                    <a:pt x="11479" y="6797"/>
                  </a:lnTo>
                  <a:lnTo>
                    <a:pt x="11355" y="7009"/>
                  </a:lnTo>
                  <a:lnTo>
                    <a:pt x="11231" y="7214"/>
                  </a:lnTo>
                  <a:lnTo>
                    <a:pt x="11109" y="7411"/>
                  </a:lnTo>
                  <a:lnTo>
                    <a:pt x="10991" y="7599"/>
                  </a:lnTo>
                  <a:lnTo>
                    <a:pt x="10876" y="7777"/>
                  </a:lnTo>
                  <a:lnTo>
                    <a:pt x="10766" y="7945"/>
                  </a:lnTo>
                  <a:lnTo>
                    <a:pt x="10662" y="8100"/>
                  </a:lnTo>
                  <a:lnTo>
                    <a:pt x="10564" y="8243"/>
                  </a:lnTo>
                  <a:lnTo>
                    <a:pt x="10475" y="8373"/>
                  </a:lnTo>
                  <a:lnTo>
                    <a:pt x="10393" y="8488"/>
                  </a:lnTo>
                  <a:lnTo>
                    <a:pt x="10322" y="8590"/>
                  </a:lnTo>
                  <a:lnTo>
                    <a:pt x="10260" y="8675"/>
                  </a:lnTo>
                  <a:lnTo>
                    <a:pt x="10173" y="8795"/>
                  </a:lnTo>
                  <a:lnTo>
                    <a:pt x="10141" y="8842"/>
                  </a:lnTo>
                  <a:lnTo>
                    <a:pt x="10057" y="8930"/>
                  </a:lnTo>
                  <a:lnTo>
                    <a:pt x="9970" y="9016"/>
                  </a:lnTo>
                  <a:lnTo>
                    <a:pt x="9882" y="9097"/>
                  </a:lnTo>
                  <a:lnTo>
                    <a:pt x="9792" y="9175"/>
                  </a:lnTo>
                  <a:lnTo>
                    <a:pt x="9701" y="9249"/>
                  </a:lnTo>
                  <a:lnTo>
                    <a:pt x="9608" y="9320"/>
                  </a:lnTo>
                  <a:lnTo>
                    <a:pt x="9514" y="9387"/>
                  </a:lnTo>
                  <a:lnTo>
                    <a:pt x="9418" y="9452"/>
                  </a:lnTo>
                  <a:lnTo>
                    <a:pt x="9320" y="9513"/>
                  </a:lnTo>
                  <a:lnTo>
                    <a:pt x="9222" y="9570"/>
                  </a:lnTo>
                  <a:lnTo>
                    <a:pt x="9121" y="9625"/>
                  </a:lnTo>
                  <a:lnTo>
                    <a:pt x="9020" y="9676"/>
                  </a:lnTo>
                  <a:lnTo>
                    <a:pt x="8917" y="9724"/>
                  </a:lnTo>
                  <a:lnTo>
                    <a:pt x="8813" y="9770"/>
                  </a:lnTo>
                  <a:lnTo>
                    <a:pt x="8708" y="9811"/>
                  </a:lnTo>
                  <a:lnTo>
                    <a:pt x="8602" y="9851"/>
                  </a:lnTo>
                  <a:lnTo>
                    <a:pt x="8496" y="9888"/>
                  </a:lnTo>
                  <a:lnTo>
                    <a:pt x="8387" y="9922"/>
                  </a:lnTo>
                  <a:lnTo>
                    <a:pt x="8278" y="9953"/>
                  </a:lnTo>
                  <a:lnTo>
                    <a:pt x="8169" y="9981"/>
                  </a:lnTo>
                  <a:lnTo>
                    <a:pt x="8059" y="10007"/>
                  </a:lnTo>
                  <a:lnTo>
                    <a:pt x="7949" y="10030"/>
                  </a:lnTo>
                  <a:lnTo>
                    <a:pt x="7836" y="10051"/>
                  </a:lnTo>
                  <a:lnTo>
                    <a:pt x="7725" y="10070"/>
                  </a:lnTo>
                  <a:lnTo>
                    <a:pt x="7613" y="10085"/>
                  </a:lnTo>
                  <a:lnTo>
                    <a:pt x="7499" y="10099"/>
                  </a:lnTo>
                  <a:lnTo>
                    <a:pt x="7386" y="10110"/>
                  </a:lnTo>
                  <a:lnTo>
                    <a:pt x="7273" y="10120"/>
                  </a:lnTo>
                  <a:lnTo>
                    <a:pt x="7159" y="10127"/>
                  </a:lnTo>
                  <a:lnTo>
                    <a:pt x="7045" y="10132"/>
                  </a:lnTo>
                  <a:lnTo>
                    <a:pt x="6931" y="10135"/>
                  </a:lnTo>
                  <a:lnTo>
                    <a:pt x="6817" y="10135"/>
                  </a:lnTo>
                  <a:lnTo>
                    <a:pt x="6813" y="10135"/>
                  </a:lnTo>
                  <a:lnTo>
                    <a:pt x="6809" y="10135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7373137F-D8E9-850D-6AD3-49F0A6B14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935" y="-1605537"/>
              <a:ext cx="257013" cy="157327"/>
            </a:xfrm>
            <a:custGeom>
              <a:avLst/>
              <a:gdLst/>
              <a:ahLst/>
              <a:cxnLst>
                <a:cxn ang="0">
                  <a:pos x="2608" y="4176"/>
                </a:cxn>
                <a:cxn ang="0">
                  <a:pos x="2216" y="4136"/>
                </a:cxn>
                <a:cxn ang="0">
                  <a:pos x="1860" y="4071"/>
                </a:cxn>
                <a:cxn ang="0">
                  <a:pos x="1553" y="3992"/>
                </a:cxn>
                <a:cxn ang="0">
                  <a:pos x="1015" y="3752"/>
                </a:cxn>
                <a:cxn ang="0">
                  <a:pos x="551" y="3340"/>
                </a:cxn>
                <a:cxn ang="0">
                  <a:pos x="248" y="2832"/>
                </a:cxn>
                <a:cxn ang="0">
                  <a:pos x="76" y="2279"/>
                </a:cxn>
                <a:cxn ang="0">
                  <a:pos x="5" y="1726"/>
                </a:cxn>
                <a:cxn ang="0">
                  <a:pos x="4" y="1270"/>
                </a:cxn>
                <a:cxn ang="0">
                  <a:pos x="34" y="857"/>
                </a:cxn>
                <a:cxn ang="0">
                  <a:pos x="114" y="344"/>
                </a:cxn>
                <a:cxn ang="0">
                  <a:pos x="154" y="171"/>
                </a:cxn>
                <a:cxn ang="0">
                  <a:pos x="186" y="105"/>
                </a:cxn>
                <a:cxn ang="0">
                  <a:pos x="234" y="53"/>
                </a:cxn>
                <a:cxn ang="0">
                  <a:pos x="295" y="18"/>
                </a:cxn>
                <a:cxn ang="0">
                  <a:pos x="364" y="1"/>
                </a:cxn>
                <a:cxn ang="0">
                  <a:pos x="438" y="4"/>
                </a:cxn>
                <a:cxn ang="0">
                  <a:pos x="508" y="30"/>
                </a:cxn>
                <a:cxn ang="0">
                  <a:pos x="564" y="74"/>
                </a:cxn>
                <a:cxn ang="0">
                  <a:pos x="605" y="131"/>
                </a:cxn>
                <a:cxn ang="0">
                  <a:pos x="628" y="198"/>
                </a:cxn>
                <a:cxn ang="0">
                  <a:pos x="632" y="270"/>
                </a:cxn>
                <a:cxn ang="0">
                  <a:pos x="614" y="359"/>
                </a:cxn>
                <a:cxn ang="0">
                  <a:pos x="546" y="730"/>
                </a:cxn>
                <a:cxn ang="0">
                  <a:pos x="500" y="1176"/>
                </a:cxn>
                <a:cxn ang="0">
                  <a:pos x="493" y="1544"/>
                </a:cxn>
                <a:cxn ang="0">
                  <a:pos x="533" y="2025"/>
                </a:cxn>
                <a:cxn ang="0">
                  <a:pos x="641" y="2488"/>
                </a:cxn>
                <a:cxn ang="0">
                  <a:pos x="841" y="2905"/>
                </a:cxn>
                <a:cxn ang="0">
                  <a:pos x="1154" y="3250"/>
                </a:cxn>
                <a:cxn ang="0">
                  <a:pos x="1604" y="3492"/>
                </a:cxn>
                <a:cxn ang="0">
                  <a:pos x="1831" y="3560"/>
                </a:cxn>
                <a:cxn ang="0">
                  <a:pos x="2181" y="3633"/>
                </a:cxn>
                <a:cxn ang="0">
                  <a:pos x="2516" y="3675"/>
                </a:cxn>
                <a:cxn ang="0">
                  <a:pos x="2916" y="3697"/>
                </a:cxn>
                <a:cxn ang="0">
                  <a:pos x="3457" y="3675"/>
                </a:cxn>
                <a:cxn ang="0">
                  <a:pos x="4072" y="3576"/>
                </a:cxn>
                <a:cxn ang="0">
                  <a:pos x="4725" y="3373"/>
                </a:cxn>
                <a:cxn ang="0">
                  <a:pos x="5398" y="3040"/>
                </a:cxn>
                <a:cxn ang="0">
                  <a:pos x="6071" y="2549"/>
                </a:cxn>
                <a:cxn ang="0">
                  <a:pos x="6430" y="2212"/>
                </a:cxn>
                <a:cxn ang="0">
                  <a:pos x="6494" y="2177"/>
                </a:cxn>
                <a:cxn ang="0">
                  <a:pos x="6562" y="2164"/>
                </a:cxn>
                <a:cxn ang="0">
                  <a:pos x="6633" y="2170"/>
                </a:cxn>
                <a:cxn ang="0">
                  <a:pos x="6700" y="2196"/>
                </a:cxn>
                <a:cxn ang="0">
                  <a:pos x="6758" y="2242"/>
                </a:cxn>
                <a:cxn ang="0">
                  <a:pos x="6798" y="2303"/>
                </a:cxn>
                <a:cxn ang="0">
                  <a:pos x="6819" y="2371"/>
                </a:cxn>
                <a:cxn ang="0">
                  <a:pos x="6820" y="2442"/>
                </a:cxn>
                <a:cxn ang="0">
                  <a:pos x="6802" y="2510"/>
                </a:cxn>
                <a:cxn ang="0">
                  <a:pos x="6761" y="2571"/>
                </a:cxn>
                <a:cxn ang="0">
                  <a:pos x="6148" y="3121"/>
                </a:cxn>
                <a:cxn ang="0">
                  <a:pos x="5407" y="3599"/>
                </a:cxn>
                <a:cxn ang="0">
                  <a:pos x="4670" y="3917"/>
                </a:cxn>
                <a:cxn ang="0">
                  <a:pos x="3960" y="4101"/>
                </a:cxn>
                <a:cxn ang="0">
                  <a:pos x="3303" y="4181"/>
                </a:cxn>
              </a:cxnLst>
              <a:rect l="0" t="0" r="r" b="b"/>
              <a:pathLst>
                <a:path w="6822" h="4190">
                  <a:moveTo>
                    <a:pt x="2988" y="4190"/>
                  </a:moveTo>
                  <a:lnTo>
                    <a:pt x="2909" y="4189"/>
                  </a:lnTo>
                  <a:lnTo>
                    <a:pt x="2831" y="4188"/>
                  </a:lnTo>
                  <a:lnTo>
                    <a:pt x="2755" y="4185"/>
                  </a:lnTo>
                  <a:lnTo>
                    <a:pt x="2681" y="4182"/>
                  </a:lnTo>
                  <a:lnTo>
                    <a:pt x="2608" y="4176"/>
                  </a:lnTo>
                  <a:lnTo>
                    <a:pt x="2539" y="4171"/>
                  </a:lnTo>
                  <a:lnTo>
                    <a:pt x="2470" y="4165"/>
                  </a:lnTo>
                  <a:lnTo>
                    <a:pt x="2403" y="4159"/>
                  </a:lnTo>
                  <a:lnTo>
                    <a:pt x="2339" y="4151"/>
                  </a:lnTo>
                  <a:lnTo>
                    <a:pt x="2277" y="4143"/>
                  </a:lnTo>
                  <a:lnTo>
                    <a:pt x="2216" y="4136"/>
                  </a:lnTo>
                  <a:lnTo>
                    <a:pt x="2158" y="4126"/>
                  </a:lnTo>
                  <a:lnTo>
                    <a:pt x="2102" y="4118"/>
                  </a:lnTo>
                  <a:lnTo>
                    <a:pt x="2049" y="4109"/>
                  </a:lnTo>
                  <a:lnTo>
                    <a:pt x="1998" y="4099"/>
                  </a:lnTo>
                  <a:lnTo>
                    <a:pt x="1949" y="4090"/>
                  </a:lnTo>
                  <a:lnTo>
                    <a:pt x="1860" y="4071"/>
                  </a:lnTo>
                  <a:lnTo>
                    <a:pt x="1779" y="4053"/>
                  </a:lnTo>
                  <a:lnTo>
                    <a:pt x="1711" y="4037"/>
                  </a:lnTo>
                  <a:lnTo>
                    <a:pt x="1654" y="4021"/>
                  </a:lnTo>
                  <a:lnTo>
                    <a:pt x="1608" y="4009"/>
                  </a:lnTo>
                  <a:lnTo>
                    <a:pt x="1575" y="3998"/>
                  </a:lnTo>
                  <a:lnTo>
                    <a:pt x="1553" y="3992"/>
                  </a:lnTo>
                  <a:lnTo>
                    <a:pt x="1545" y="3989"/>
                  </a:lnTo>
                  <a:lnTo>
                    <a:pt x="1428" y="3950"/>
                  </a:lnTo>
                  <a:lnTo>
                    <a:pt x="1317" y="3908"/>
                  </a:lnTo>
                  <a:lnTo>
                    <a:pt x="1211" y="3860"/>
                  </a:lnTo>
                  <a:lnTo>
                    <a:pt x="1110" y="3809"/>
                  </a:lnTo>
                  <a:lnTo>
                    <a:pt x="1015" y="3752"/>
                  </a:lnTo>
                  <a:lnTo>
                    <a:pt x="926" y="3692"/>
                  </a:lnTo>
                  <a:lnTo>
                    <a:pt x="841" y="3628"/>
                  </a:lnTo>
                  <a:lnTo>
                    <a:pt x="761" y="3561"/>
                  </a:lnTo>
                  <a:lnTo>
                    <a:pt x="686" y="3490"/>
                  </a:lnTo>
                  <a:lnTo>
                    <a:pt x="617" y="3416"/>
                  </a:lnTo>
                  <a:lnTo>
                    <a:pt x="551" y="3340"/>
                  </a:lnTo>
                  <a:lnTo>
                    <a:pt x="491" y="3261"/>
                  </a:lnTo>
                  <a:lnTo>
                    <a:pt x="434" y="3179"/>
                  </a:lnTo>
                  <a:lnTo>
                    <a:pt x="382" y="3095"/>
                  </a:lnTo>
                  <a:lnTo>
                    <a:pt x="333" y="3010"/>
                  </a:lnTo>
                  <a:lnTo>
                    <a:pt x="288" y="2922"/>
                  </a:lnTo>
                  <a:lnTo>
                    <a:pt x="248" y="2832"/>
                  </a:lnTo>
                  <a:lnTo>
                    <a:pt x="211" y="2743"/>
                  </a:lnTo>
                  <a:lnTo>
                    <a:pt x="177" y="2651"/>
                  </a:lnTo>
                  <a:lnTo>
                    <a:pt x="147" y="2559"/>
                  </a:lnTo>
                  <a:lnTo>
                    <a:pt x="121" y="2466"/>
                  </a:lnTo>
                  <a:lnTo>
                    <a:pt x="97" y="2373"/>
                  </a:lnTo>
                  <a:lnTo>
                    <a:pt x="76" y="2279"/>
                  </a:lnTo>
                  <a:lnTo>
                    <a:pt x="57" y="2186"/>
                  </a:lnTo>
                  <a:lnTo>
                    <a:pt x="43" y="2093"/>
                  </a:lnTo>
                  <a:lnTo>
                    <a:pt x="29" y="1999"/>
                  </a:lnTo>
                  <a:lnTo>
                    <a:pt x="20" y="1907"/>
                  </a:lnTo>
                  <a:lnTo>
                    <a:pt x="12" y="1816"/>
                  </a:lnTo>
                  <a:lnTo>
                    <a:pt x="5" y="1726"/>
                  </a:lnTo>
                  <a:lnTo>
                    <a:pt x="2" y="1638"/>
                  </a:lnTo>
                  <a:lnTo>
                    <a:pt x="0" y="1550"/>
                  </a:lnTo>
                  <a:lnTo>
                    <a:pt x="0" y="1465"/>
                  </a:lnTo>
                  <a:lnTo>
                    <a:pt x="0" y="1399"/>
                  </a:lnTo>
                  <a:lnTo>
                    <a:pt x="2" y="1334"/>
                  </a:lnTo>
                  <a:lnTo>
                    <a:pt x="4" y="1270"/>
                  </a:lnTo>
                  <a:lnTo>
                    <a:pt x="6" y="1207"/>
                  </a:lnTo>
                  <a:lnTo>
                    <a:pt x="9" y="1146"/>
                  </a:lnTo>
                  <a:lnTo>
                    <a:pt x="14" y="1085"/>
                  </a:lnTo>
                  <a:lnTo>
                    <a:pt x="19" y="1026"/>
                  </a:lnTo>
                  <a:lnTo>
                    <a:pt x="23" y="969"/>
                  </a:lnTo>
                  <a:lnTo>
                    <a:pt x="34" y="857"/>
                  </a:lnTo>
                  <a:lnTo>
                    <a:pt x="47" y="753"/>
                  </a:lnTo>
                  <a:lnTo>
                    <a:pt x="60" y="655"/>
                  </a:lnTo>
                  <a:lnTo>
                    <a:pt x="74" y="565"/>
                  </a:lnTo>
                  <a:lnTo>
                    <a:pt x="88" y="482"/>
                  </a:lnTo>
                  <a:lnTo>
                    <a:pt x="102" y="408"/>
                  </a:lnTo>
                  <a:lnTo>
                    <a:pt x="114" y="344"/>
                  </a:lnTo>
                  <a:lnTo>
                    <a:pt x="126" y="290"/>
                  </a:lnTo>
                  <a:lnTo>
                    <a:pt x="135" y="246"/>
                  </a:lnTo>
                  <a:lnTo>
                    <a:pt x="144" y="212"/>
                  </a:lnTo>
                  <a:lnTo>
                    <a:pt x="148" y="192"/>
                  </a:lnTo>
                  <a:lnTo>
                    <a:pt x="150" y="183"/>
                  </a:lnTo>
                  <a:lnTo>
                    <a:pt x="154" y="171"/>
                  </a:lnTo>
                  <a:lnTo>
                    <a:pt x="158" y="159"/>
                  </a:lnTo>
                  <a:lnTo>
                    <a:pt x="162" y="148"/>
                  </a:lnTo>
                  <a:lnTo>
                    <a:pt x="168" y="136"/>
                  </a:lnTo>
                  <a:lnTo>
                    <a:pt x="173" y="126"/>
                  </a:lnTo>
                  <a:lnTo>
                    <a:pt x="179" y="116"/>
                  </a:lnTo>
                  <a:lnTo>
                    <a:pt x="186" y="105"/>
                  </a:lnTo>
                  <a:lnTo>
                    <a:pt x="192" y="96"/>
                  </a:lnTo>
                  <a:lnTo>
                    <a:pt x="201" y="86"/>
                  </a:lnTo>
                  <a:lnTo>
                    <a:pt x="208" y="78"/>
                  </a:lnTo>
                  <a:lnTo>
                    <a:pt x="216" y="69"/>
                  </a:lnTo>
                  <a:lnTo>
                    <a:pt x="226" y="61"/>
                  </a:lnTo>
                  <a:lnTo>
                    <a:pt x="234" y="53"/>
                  </a:lnTo>
                  <a:lnTo>
                    <a:pt x="243" y="47"/>
                  </a:lnTo>
                  <a:lnTo>
                    <a:pt x="254" y="40"/>
                  </a:lnTo>
                  <a:lnTo>
                    <a:pt x="263" y="33"/>
                  </a:lnTo>
                  <a:lnTo>
                    <a:pt x="274" y="28"/>
                  </a:lnTo>
                  <a:lnTo>
                    <a:pt x="284" y="23"/>
                  </a:lnTo>
                  <a:lnTo>
                    <a:pt x="295" y="18"/>
                  </a:lnTo>
                  <a:lnTo>
                    <a:pt x="306" y="14"/>
                  </a:lnTo>
                  <a:lnTo>
                    <a:pt x="317" y="10"/>
                  </a:lnTo>
                  <a:lnTo>
                    <a:pt x="329" y="7"/>
                  </a:lnTo>
                  <a:lnTo>
                    <a:pt x="341" y="4"/>
                  </a:lnTo>
                  <a:lnTo>
                    <a:pt x="353" y="2"/>
                  </a:lnTo>
                  <a:lnTo>
                    <a:pt x="364" y="1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400" y="0"/>
                  </a:lnTo>
                  <a:lnTo>
                    <a:pt x="413" y="1"/>
                  </a:lnTo>
                  <a:lnTo>
                    <a:pt x="425" y="2"/>
                  </a:lnTo>
                  <a:lnTo>
                    <a:pt x="438" y="4"/>
                  </a:lnTo>
                  <a:lnTo>
                    <a:pt x="450" y="7"/>
                  </a:lnTo>
                  <a:lnTo>
                    <a:pt x="462" y="10"/>
                  </a:lnTo>
                  <a:lnTo>
                    <a:pt x="474" y="15"/>
                  </a:lnTo>
                  <a:lnTo>
                    <a:pt x="486" y="20"/>
                  </a:lnTo>
                  <a:lnTo>
                    <a:pt x="496" y="25"/>
                  </a:lnTo>
                  <a:lnTo>
                    <a:pt x="508" y="30"/>
                  </a:lnTo>
                  <a:lnTo>
                    <a:pt x="518" y="36"/>
                  </a:lnTo>
                  <a:lnTo>
                    <a:pt x="527" y="43"/>
                  </a:lnTo>
                  <a:lnTo>
                    <a:pt x="538" y="50"/>
                  </a:lnTo>
                  <a:lnTo>
                    <a:pt x="547" y="57"/>
                  </a:lnTo>
                  <a:lnTo>
                    <a:pt x="555" y="66"/>
                  </a:lnTo>
                  <a:lnTo>
                    <a:pt x="564" y="74"/>
                  </a:lnTo>
                  <a:lnTo>
                    <a:pt x="572" y="82"/>
                  </a:lnTo>
                  <a:lnTo>
                    <a:pt x="579" y="92"/>
                  </a:lnTo>
                  <a:lnTo>
                    <a:pt x="587" y="101"/>
                  </a:lnTo>
                  <a:lnTo>
                    <a:pt x="593" y="110"/>
                  </a:lnTo>
                  <a:lnTo>
                    <a:pt x="599" y="121"/>
                  </a:lnTo>
                  <a:lnTo>
                    <a:pt x="605" y="131"/>
                  </a:lnTo>
                  <a:lnTo>
                    <a:pt x="611" y="142"/>
                  </a:lnTo>
                  <a:lnTo>
                    <a:pt x="615" y="152"/>
                  </a:lnTo>
                  <a:lnTo>
                    <a:pt x="619" y="164"/>
                  </a:lnTo>
                  <a:lnTo>
                    <a:pt x="623" y="175"/>
                  </a:lnTo>
                  <a:lnTo>
                    <a:pt x="626" y="186"/>
                  </a:lnTo>
                  <a:lnTo>
                    <a:pt x="628" y="198"/>
                  </a:lnTo>
                  <a:lnTo>
                    <a:pt x="630" y="209"/>
                  </a:lnTo>
                  <a:lnTo>
                    <a:pt x="632" y="222"/>
                  </a:lnTo>
                  <a:lnTo>
                    <a:pt x="633" y="233"/>
                  </a:lnTo>
                  <a:lnTo>
                    <a:pt x="633" y="246"/>
                  </a:lnTo>
                  <a:lnTo>
                    <a:pt x="633" y="257"/>
                  </a:lnTo>
                  <a:lnTo>
                    <a:pt x="632" y="270"/>
                  </a:lnTo>
                  <a:lnTo>
                    <a:pt x="630" y="282"/>
                  </a:lnTo>
                  <a:lnTo>
                    <a:pt x="628" y="295"/>
                  </a:lnTo>
                  <a:lnTo>
                    <a:pt x="625" y="307"/>
                  </a:lnTo>
                  <a:lnTo>
                    <a:pt x="624" y="314"/>
                  </a:lnTo>
                  <a:lnTo>
                    <a:pt x="620" y="331"/>
                  </a:lnTo>
                  <a:lnTo>
                    <a:pt x="614" y="359"/>
                  </a:lnTo>
                  <a:lnTo>
                    <a:pt x="605" y="399"/>
                  </a:lnTo>
                  <a:lnTo>
                    <a:pt x="595" y="448"/>
                  </a:lnTo>
                  <a:lnTo>
                    <a:pt x="584" y="506"/>
                  </a:lnTo>
                  <a:lnTo>
                    <a:pt x="572" y="573"/>
                  </a:lnTo>
                  <a:lnTo>
                    <a:pt x="559" y="648"/>
                  </a:lnTo>
                  <a:lnTo>
                    <a:pt x="546" y="730"/>
                  </a:lnTo>
                  <a:lnTo>
                    <a:pt x="535" y="820"/>
                  </a:lnTo>
                  <a:lnTo>
                    <a:pt x="523" y="915"/>
                  </a:lnTo>
                  <a:lnTo>
                    <a:pt x="513" y="1016"/>
                  </a:lnTo>
                  <a:lnTo>
                    <a:pt x="508" y="1068"/>
                  </a:lnTo>
                  <a:lnTo>
                    <a:pt x="503" y="1122"/>
                  </a:lnTo>
                  <a:lnTo>
                    <a:pt x="500" y="1176"/>
                  </a:lnTo>
                  <a:lnTo>
                    <a:pt x="497" y="1232"/>
                  </a:lnTo>
                  <a:lnTo>
                    <a:pt x="495" y="1289"/>
                  </a:lnTo>
                  <a:lnTo>
                    <a:pt x="493" y="1347"/>
                  </a:lnTo>
                  <a:lnTo>
                    <a:pt x="492" y="1405"/>
                  </a:lnTo>
                  <a:lnTo>
                    <a:pt x="492" y="1465"/>
                  </a:lnTo>
                  <a:lnTo>
                    <a:pt x="493" y="1544"/>
                  </a:lnTo>
                  <a:lnTo>
                    <a:pt x="495" y="1624"/>
                  </a:lnTo>
                  <a:lnTo>
                    <a:pt x="499" y="1704"/>
                  </a:lnTo>
                  <a:lnTo>
                    <a:pt x="506" y="1784"/>
                  </a:lnTo>
                  <a:lnTo>
                    <a:pt x="513" y="1865"/>
                  </a:lnTo>
                  <a:lnTo>
                    <a:pt x="521" y="1945"/>
                  </a:lnTo>
                  <a:lnTo>
                    <a:pt x="533" y="2025"/>
                  </a:lnTo>
                  <a:lnTo>
                    <a:pt x="545" y="2104"/>
                  </a:lnTo>
                  <a:lnTo>
                    <a:pt x="560" y="2182"/>
                  </a:lnTo>
                  <a:lnTo>
                    <a:pt x="576" y="2261"/>
                  </a:lnTo>
                  <a:lnTo>
                    <a:pt x="596" y="2338"/>
                  </a:lnTo>
                  <a:lnTo>
                    <a:pt x="617" y="2413"/>
                  </a:lnTo>
                  <a:lnTo>
                    <a:pt x="641" y="2488"/>
                  </a:lnTo>
                  <a:lnTo>
                    <a:pt x="668" y="2562"/>
                  </a:lnTo>
                  <a:lnTo>
                    <a:pt x="697" y="2634"/>
                  </a:lnTo>
                  <a:lnTo>
                    <a:pt x="728" y="2704"/>
                  </a:lnTo>
                  <a:lnTo>
                    <a:pt x="763" y="2773"/>
                  </a:lnTo>
                  <a:lnTo>
                    <a:pt x="801" y="2841"/>
                  </a:lnTo>
                  <a:lnTo>
                    <a:pt x="841" y="2905"/>
                  </a:lnTo>
                  <a:lnTo>
                    <a:pt x="885" y="2969"/>
                  </a:lnTo>
                  <a:lnTo>
                    <a:pt x="932" y="3030"/>
                  </a:lnTo>
                  <a:lnTo>
                    <a:pt x="983" y="3089"/>
                  </a:lnTo>
                  <a:lnTo>
                    <a:pt x="1036" y="3145"/>
                  </a:lnTo>
                  <a:lnTo>
                    <a:pt x="1093" y="3199"/>
                  </a:lnTo>
                  <a:lnTo>
                    <a:pt x="1154" y="3250"/>
                  </a:lnTo>
                  <a:lnTo>
                    <a:pt x="1219" y="3298"/>
                  </a:lnTo>
                  <a:lnTo>
                    <a:pt x="1289" y="3343"/>
                  </a:lnTo>
                  <a:lnTo>
                    <a:pt x="1360" y="3386"/>
                  </a:lnTo>
                  <a:lnTo>
                    <a:pt x="1437" y="3424"/>
                  </a:lnTo>
                  <a:lnTo>
                    <a:pt x="1518" y="3460"/>
                  </a:lnTo>
                  <a:lnTo>
                    <a:pt x="1604" y="3492"/>
                  </a:lnTo>
                  <a:lnTo>
                    <a:pt x="1693" y="3520"/>
                  </a:lnTo>
                  <a:lnTo>
                    <a:pt x="1698" y="3522"/>
                  </a:lnTo>
                  <a:lnTo>
                    <a:pt x="1715" y="3527"/>
                  </a:lnTo>
                  <a:lnTo>
                    <a:pt x="1743" y="3536"/>
                  </a:lnTo>
                  <a:lnTo>
                    <a:pt x="1782" y="3546"/>
                  </a:lnTo>
                  <a:lnTo>
                    <a:pt x="1831" y="3560"/>
                  </a:lnTo>
                  <a:lnTo>
                    <a:pt x="1891" y="3574"/>
                  </a:lnTo>
                  <a:lnTo>
                    <a:pt x="1961" y="3591"/>
                  </a:lnTo>
                  <a:lnTo>
                    <a:pt x="2043" y="3608"/>
                  </a:lnTo>
                  <a:lnTo>
                    <a:pt x="2086" y="3616"/>
                  </a:lnTo>
                  <a:lnTo>
                    <a:pt x="2132" y="3624"/>
                  </a:lnTo>
                  <a:lnTo>
                    <a:pt x="2181" y="3633"/>
                  </a:lnTo>
                  <a:lnTo>
                    <a:pt x="2232" y="3641"/>
                  </a:lnTo>
                  <a:lnTo>
                    <a:pt x="2284" y="3648"/>
                  </a:lnTo>
                  <a:lnTo>
                    <a:pt x="2339" y="3655"/>
                  </a:lnTo>
                  <a:lnTo>
                    <a:pt x="2396" y="3663"/>
                  </a:lnTo>
                  <a:lnTo>
                    <a:pt x="2454" y="3670"/>
                  </a:lnTo>
                  <a:lnTo>
                    <a:pt x="2516" y="3675"/>
                  </a:lnTo>
                  <a:lnTo>
                    <a:pt x="2578" y="3682"/>
                  </a:lnTo>
                  <a:lnTo>
                    <a:pt x="2643" y="3686"/>
                  </a:lnTo>
                  <a:lnTo>
                    <a:pt x="2708" y="3690"/>
                  </a:lnTo>
                  <a:lnTo>
                    <a:pt x="2776" y="3694"/>
                  </a:lnTo>
                  <a:lnTo>
                    <a:pt x="2845" y="3696"/>
                  </a:lnTo>
                  <a:lnTo>
                    <a:pt x="2916" y="3697"/>
                  </a:lnTo>
                  <a:lnTo>
                    <a:pt x="2988" y="3698"/>
                  </a:lnTo>
                  <a:lnTo>
                    <a:pt x="3078" y="3697"/>
                  </a:lnTo>
                  <a:lnTo>
                    <a:pt x="3170" y="3694"/>
                  </a:lnTo>
                  <a:lnTo>
                    <a:pt x="3264" y="3690"/>
                  </a:lnTo>
                  <a:lnTo>
                    <a:pt x="3359" y="3684"/>
                  </a:lnTo>
                  <a:lnTo>
                    <a:pt x="3457" y="3675"/>
                  </a:lnTo>
                  <a:lnTo>
                    <a:pt x="3556" y="3665"/>
                  </a:lnTo>
                  <a:lnTo>
                    <a:pt x="3656" y="3652"/>
                  </a:lnTo>
                  <a:lnTo>
                    <a:pt x="3758" y="3637"/>
                  </a:lnTo>
                  <a:lnTo>
                    <a:pt x="3862" y="3619"/>
                  </a:lnTo>
                  <a:lnTo>
                    <a:pt x="3966" y="3599"/>
                  </a:lnTo>
                  <a:lnTo>
                    <a:pt x="4072" y="3576"/>
                  </a:lnTo>
                  <a:lnTo>
                    <a:pt x="4178" y="3550"/>
                  </a:lnTo>
                  <a:lnTo>
                    <a:pt x="4286" y="3521"/>
                  </a:lnTo>
                  <a:lnTo>
                    <a:pt x="4394" y="3489"/>
                  </a:lnTo>
                  <a:lnTo>
                    <a:pt x="4503" y="3453"/>
                  </a:lnTo>
                  <a:lnTo>
                    <a:pt x="4613" y="3415"/>
                  </a:lnTo>
                  <a:lnTo>
                    <a:pt x="4725" y="3373"/>
                  </a:lnTo>
                  <a:lnTo>
                    <a:pt x="4836" y="3327"/>
                  </a:lnTo>
                  <a:lnTo>
                    <a:pt x="4947" y="3277"/>
                  </a:lnTo>
                  <a:lnTo>
                    <a:pt x="5060" y="3224"/>
                  </a:lnTo>
                  <a:lnTo>
                    <a:pt x="5172" y="3167"/>
                  </a:lnTo>
                  <a:lnTo>
                    <a:pt x="5284" y="3105"/>
                  </a:lnTo>
                  <a:lnTo>
                    <a:pt x="5398" y="3040"/>
                  </a:lnTo>
                  <a:lnTo>
                    <a:pt x="5510" y="2969"/>
                  </a:lnTo>
                  <a:lnTo>
                    <a:pt x="5623" y="2895"/>
                  </a:lnTo>
                  <a:lnTo>
                    <a:pt x="5736" y="2816"/>
                  </a:lnTo>
                  <a:lnTo>
                    <a:pt x="5848" y="2731"/>
                  </a:lnTo>
                  <a:lnTo>
                    <a:pt x="5960" y="2643"/>
                  </a:lnTo>
                  <a:lnTo>
                    <a:pt x="6071" y="2549"/>
                  </a:lnTo>
                  <a:lnTo>
                    <a:pt x="6183" y="2450"/>
                  </a:lnTo>
                  <a:lnTo>
                    <a:pt x="6293" y="2346"/>
                  </a:lnTo>
                  <a:lnTo>
                    <a:pt x="6402" y="2237"/>
                  </a:lnTo>
                  <a:lnTo>
                    <a:pt x="6412" y="2228"/>
                  </a:lnTo>
                  <a:lnTo>
                    <a:pt x="6421" y="2220"/>
                  </a:lnTo>
                  <a:lnTo>
                    <a:pt x="6430" y="2212"/>
                  </a:lnTo>
                  <a:lnTo>
                    <a:pt x="6441" y="2205"/>
                  </a:lnTo>
                  <a:lnTo>
                    <a:pt x="6450" y="2198"/>
                  </a:lnTo>
                  <a:lnTo>
                    <a:pt x="6460" y="2192"/>
                  </a:lnTo>
                  <a:lnTo>
                    <a:pt x="6472" y="2187"/>
                  </a:lnTo>
                  <a:lnTo>
                    <a:pt x="6482" y="2182"/>
                  </a:lnTo>
                  <a:lnTo>
                    <a:pt x="6494" y="2177"/>
                  </a:lnTo>
                  <a:lnTo>
                    <a:pt x="6505" y="2174"/>
                  </a:lnTo>
                  <a:lnTo>
                    <a:pt x="6516" y="2171"/>
                  </a:lnTo>
                  <a:lnTo>
                    <a:pt x="6528" y="2168"/>
                  </a:lnTo>
                  <a:lnTo>
                    <a:pt x="6539" y="2166"/>
                  </a:lnTo>
                  <a:lnTo>
                    <a:pt x="6551" y="2165"/>
                  </a:lnTo>
                  <a:lnTo>
                    <a:pt x="6562" y="2164"/>
                  </a:lnTo>
                  <a:lnTo>
                    <a:pt x="6574" y="2163"/>
                  </a:lnTo>
                  <a:lnTo>
                    <a:pt x="6586" y="2164"/>
                  </a:lnTo>
                  <a:lnTo>
                    <a:pt x="6598" y="2164"/>
                  </a:lnTo>
                  <a:lnTo>
                    <a:pt x="6609" y="2165"/>
                  </a:lnTo>
                  <a:lnTo>
                    <a:pt x="6622" y="2167"/>
                  </a:lnTo>
                  <a:lnTo>
                    <a:pt x="6633" y="2170"/>
                  </a:lnTo>
                  <a:lnTo>
                    <a:pt x="6645" y="2172"/>
                  </a:lnTo>
                  <a:lnTo>
                    <a:pt x="6656" y="2176"/>
                  </a:lnTo>
                  <a:lnTo>
                    <a:pt x="6667" y="2180"/>
                  </a:lnTo>
                  <a:lnTo>
                    <a:pt x="6678" y="2185"/>
                  </a:lnTo>
                  <a:lnTo>
                    <a:pt x="6689" y="2190"/>
                  </a:lnTo>
                  <a:lnTo>
                    <a:pt x="6700" y="2196"/>
                  </a:lnTo>
                  <a:lnTo>
                    <a:pt x="6710" y="2202"/>
                  </a:lnTo>
                  <a:lnTo>
                    <a:pt x="6720" y="2208"/>
                  </a:lnTo>
                  <a:lnTo>
                    <a:pt x="6731" y="2217"/>
                  </a:lnTo>
                  <a:lnTo>
                    <a:pt x="6740" y="2224"/>
                  </a:lnTo>
                  <a:lnTo>
                    <a:pt x="6750" y="2233"/>
                  </a:lnTo>
                  <a:lnTo>
                    <a:pt x="6758" y="2242"/>
                  </a:lnTo>
                  <a:lnTo>
                    <a:pt x="6766" y="2251"/>
                  </a:lnTo>
                  <a:lnTo>
                    <a:pt x="6773" y="2262"/>
                  </a:lnTo>
                  <a:lnTo>
                    <a:pt x="6781" y="2271"/>
                  </a:lnTo>
                  <a:lnTo>
                    <a:pt x="6787" y="2281"/>
                  </a:lnTo>
                  <a:lnTo>
                    <a:pt x="6793" y="2292"/>
                  </a:lnTo>
                  <a:lnTo>
                    <a:pt x="6798" y="2303"/>
                  </a:lnTo>
                  <a:lnTo>
                    <a:pt x="6804" y="2314"/>
                  </a:lnTo>
                  <a:lnTo>
                    <a:pt x="6808" y="2325"/>
                  </a:lnTo>
                  <a:lnTo>
                    <a:pt x="6812" y="2337"/>
                  </a:lnTo>
                  <a:lnTo>
                    <a:pt x="6815" y="2348"/>
                  </a:lnTo>
                  <a:lnTo>
                    <a:pt x="6817" y="2360"/>
                  </a:lnTo>
                  <a:lnTo>
                    <a:pt x="6819" y="2371"/>
                  </a:lnTo>
                  <a:lnTo>
                    <a:pt x="6821" y="2382"/>
                  </a:lnTo>
                  <a:lnTo>
                    <a:pt x="6822" y="2395"/>
                  </a:lnTo>
                  <a:lnTo>
                    <a:pt x="6822" y="2406"/>
                  </a:lnTo>
                  <a:lnTo>
                    <a:pt x="6822" y="2418"/>
                  </a:lnTo>
                  <a:lnTo>
                    <a:pt x="6821" y="2430"/>
                  </a:lnTo>
                  <a:lnTo>
                    <a:pt x="6820" y="2442"/>
                  </a:lnTo>
                  <a:lnTo>
                    <a:pt x="6818" y="2453"/>
                  </a:lnTo>
                  <a:lnTo>
                    <a:pt x="6816" y="2465"/>
                  </a:lnTo>
                  <a:lnTo>
                    <a:pt x="6813" y="2476"/>
                  </a:lnTo>
                  <a:lnTo>
                    <a:pt x="6810" y="2488"/>
                  </a:lnTo>
                  <a:lnTo>
                    <a:pt x="6806" y="2499"/>
                  </a:lnTo>
                  <a:lnTo>
                    <a:pt x="6802" y="2510"/>
                  </a:lnTo>
                  <a:lnTo>
                    <a:pt x="6796" y="2521"/>
                  </a:lnTo>
                  <a:lnTo>
                    <a:pt x="6790" y="2531"/>
                  </a:lnTo>
                  <a:lnTo>
                    <a:pt x="6784" y="2542"/>
                  </a:lnTo>
                  <a:lnTo>
                    <a:pt x="6777" y="2552"/>
                  </a:lnTo>
                  <a:lnTo>
                    <a:pt x="6769" y="2562"/>
                  </a:lnTo>
                  <a:lnTo>
                    <a:pt x="6761" y="2571"/>
                  </a:lnTo>
                  <a:lnTo>
                    <a:pt x="6753" y="2580"/>
                  </a:lnTo>
                  <a:lnTo>
                    <a:pt x="6634" y="2700"/>
                  </a:lnTo>
                  <a:lnTo>
                    <a:pt x="6513" y="2814"/>
                  </a:lnTo>
                  <a:lnTo>
                    <a:pt x="6393" y="2921"/>
                  </a:lnTo>
                  <a:lnTo>
                    <a:pt x="6271" y="3024"/>
                  </a:lnTo>
                  <a:lnTo>
                    <a:pt x="6148" y="3121"/>
                  </a:lnTo>
                  <a:lnTo>
                    <a:pt x="6026" y="3213"/>
                  </a:lnTo>
                  <a:lnTo>
                    <a:pt x="5902" y="3300"/>
                  </a:lnTo>
                  <a:lnTo>
                    <a:pt x="5778" y="3381"/>
                  </a:lnTo>
                  <a:lnTo>
                    <a:pt x="5654" y="3459"/>
                  </a:lnTo>
                  <a:lnTo>
                    <a:pt x="5531" y="3532"/>
                  </a:lnTo>
                  <a:lnTo>
                    <a:pt x="5407" y="3599"/>
                  </a:lnTo>
                  <a:lnTo>
                    <a:pt x="5283" y="3662"/>
                  </a:lnTo>
                  <a:lnTo>
                    <a:pt x="5159" y="3721"/>
                  </a:lnTo>
                  <a:lnTo>
                    <a:pt x="5037" y="3776"/>
                  </a:lnTo>
                  <a:lnTo>
                    <a:pt x="4914" y="3826"/>
                  </a:lnTo>
                  <a:lnTo>
                    <a:pt x="4791" y="3873"/>
                  </a:lnTo>
                  <a:lnTo>
                    <a:pt x="4670" y="3917"/>
                  </a:lnTo>
                  <a:lnTo>
                    <a:pt x="4549" y="3956"/>
                  </a:lnTo>
                  <a:lnTo>
                    <a:pt x="4429" y="3992"/>
                  </a:lnTo>
                  <a:lnTo>
                    <a:pt x="4310" y="4024"/>
                  </a:lnTo>
                  <a:lnTo>
                    <a:pt x="4192" y="4053"/>
                  </a:lnTo>
                  <a:lnTo>
                    <a:pt x="4076" y="4078"/>
                  </a:lnTo>
                  <a:lnTo>
                    <a:pt x="3960" y="4101"/>
                  </a:lnTo>
                  <a:lnTo>
                    <a:pt x="3847" y="4121"/>
                  </a:lnTo>
                  <a:lnTo>
                    <a:pt x="3735" y="4139"/>
                  </a:lnTo>
                  <a:lnTo>
                    <a:pt x="3624" y="4152"/>
                  </a:lnTo>
                  <a:lnTo>
                    <a:pt x="3515" y="4165"/>
                  </a:lnTo>
                  <a:lnTo>
                    <a:pt x="3408" y="4174"/>
                  </a:lnTo>
                  <a:lnTo>
                    <a:pt x="3303" y="4181"/>
                  </a:lnTo>
                  <a:lnTo>
                    <a:pt x="3200" y="4186"/>
                  </a:lnTo>
                  <a:lnTo>
                    <a:pt x="3099" y="4189"/>
                  </a:lnTo>
                  <a:lnTo>
                    <a:pt x="3000" y="4190"/>
                  </a:lnTo>
                  <a:lnTo>
                    <a:pt x="2995" y="4190"/>
                  </a:lnTo>
                  <a:lnTo>
                    <a:pt x="2988" y="4190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18D407CF-1162-3A00-9100-C9395E3AA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970" y="-1473300"/>
              <a:ext cx="391283" cy="191912"/>
            </a:xfrm>
            <a:custGeom>
              <a:avLst/>
              <a:gdLst/>
              <a:ahLst/>
              <a:cxnLst>
                <a:cxn ang="0">
                  <a:pos x="1806" y="5084"/>
                </a:cxn>
                <a:cxn ang="0">
                  <a:pos x="1344" y="5017"/>
                </a:cxn>
                <a:cxn ang="0">
                  <a:pos x="1083" y="4954"/>
                </a:cxn>
                <a:cxn ang="0">
                  <a:pos x="617" y="4732"/>
                </a:cxn>
                <a:cxn ang="0">
                  <a:pos x="284" y="4397"/>
                </a:cxn>
                <a:cxn ang="0">
                  <a:pos x="81" y="3979"/>
                </a:cxn>
                <a:cxn ang="0">
                  <a:pos x="1" y="3512"/>
                </a:cxn>
                <a:cxn ang="0">
                  <a:pos x="81" y="2667"/>
                </a:cxn>
                <a:cxn ang="0">
                  <a:pos x="372" y="1694"/>
                </a:cxn>
                <a:cxn ang="0">
                  <a:pos x="745" y="857"/>
                </a:cxn>
                <a:cxn ang="0">
                  <a:pos x="1111" y="186"/>
                </a:cxn>
                <a:cxn ang="0">
                  <a:pos x="1198" y="55"/>
                </a:cxn>
                <a:cxn ang="0">
                  <a:pos x="1260" y="14"/>
                </a:cxn>
                <a:cxn ang="0">
                  <a:pos x="1328" y="0"/>
                </a:cxn>
                <a:cxn ang="0">
                  <a:pos x="1398" y="13"/>
                </a:cxn>
                <a:cxn ang="0">
                  <a:pos x="1462" y="55"/>
                </a:cxn>
                <a:cxn ang="0">
                  <a:pos x="1510" y="119"/>
                </a:cxn>
                <a:cxn ang="0">
                  <a:pos x="1539" y="232"/>
                </a:cxn>
                <a:cxn ang="0">
                  <a:pos x="1520" y="349"/>
                </a:cxn>
                <a:cxn ang="0">
                  <a:pos x="1472" y="436"/>
                </a:cxn>
                <a:cxn ang="0">
                  <a:pos x="1246" y="835"/>
                </a:cxn>
                <a:cxn ang="0">
                  <a:pos x="903" y="1539"/>
                </a:cxn>
                <a:cxn ang="0">
                  <a:pos x="708" y="2023"/>
                </a:cxn>
                <a:cxn ang="0">
                  <a:pos x="564" y="2465"/>
                </a:cxn>
                <a:cxn ang="0">
                  <a:pos x="462" y="2905"/>
                </a:cxn>
                <a:cxn ang="0">
                  <a:pos x="418" y="3319"/>
                </a:cxn>
                <a:cxn ang="0">
                  <a:pos x="446" y="3677"/>
                </a:cxn>
                <a:cxn ang="0">
                  <a:pos x="540" y="3978"/>
                </a:cxn>
                <a:cxn ang="0">
                  <a:pos x="723" y="4222"/>
                </a:cxn>
                <a:cxn ang="0">
                  <a:pos x="1027" y="4410"/>
                </a:cxn>
                <a:cxn ang="0">
                  <a:pos x="1346" y="4514"/>
                </a:cxn>
                <a:cxn ang="0">
                  <a:pos x="1614" y="4567"/>
                </a:cxn>
                <a:cxn ang="0">
                  <a:pos x="2112" y="4606"/>
                </a:cxn>
                <a:cxn ang="0">
                  <a:pos x="2686" y="4586"/>
                </a:cxn>
                <a:cxn ang="0">
                  <a:pos x="3479" y="4457"/>
                </a:cxn>
                <a:cxn ang="0">
                  <a:pos x="4411" y="4168"/>
                </a:cxn>
                <a:cxn ang="0">
                  <a:pos x="5461" y="3665"/>
                </a:cxn>
                <a:cxn ang="0">
                  <a:pos x="6464" y="3006"/>
                </a:cxn>
                <a:cxn ang="0">
                  <a:pos x="7180" y="2502"/>
                </a:cxn>
                <a:cxn ang="0">
                  <a:pos x="8089" y="1969"/>
                </a:cxn>
                <a:cxn ang="0">
                  <a:pos x="9153" y="1524"/>
                </a:cxn>
                <a:cxn ang="0">
                  <a:pos x="10095" y="1365"/>
                </a:cxn>
                <a:cxn ang="0">
                  <a:pos x="10225" y="1377"/>
                </a:cxn>
                <a:cxn ang="0">
                  <a:pos x="10290" y="1412"/>
                </a:cxn>
                <a:cxn ang="0">
                  <a:pos x="10350" y="1490"/>
                </a:cxn>
                <a:cxn ang="0">
                  <a:pos x="10378" y="1592"/>
                </a:cxn>
                <a:cxn ang="0">
                  <a:pos x="10371" y="1679"/>
                </a:cxn>
                <a:cxn ang="0">
                  <a:pos x="10328" y="1774"/>
                </a:cxn>
                <a:cxn ang="0">
                  <a:pos x="10275" y="1827"/>
                </a:cxn>
                <a:cxn ang="0">
                  <a:pos x="10209" y="1856"/>
                </a:cxn>
                <a:cxn ang="0">
                  <a:pos x="10115" y="1857"/>
                </a:cxn>
                <a:cxn ang="0">
                  <a:pos x="9745" y="1883"/>
                </a:cxn>
                <a:cxn ang="0">
                  <a:pos x="9258" y="1999"/>
                </a:cxn>
                <a:cxn ang="0">
                  <a:pos x="8755" y="2186"/>
                </a:cxn>
                <a:cxn ang="0">
                  <a:pos x="8259" y="2421"/>
                </a:cxn>
                <a:cxn ang="0">
                  <a:pos x="7732" y="2715"/>
                </a:cxn>
                <a:cxn ang="0">
                  <a:pos x="7006" y="3187"/>
                </a:cxn>
                <a:cxn ang="0">
                  <a:pos x="6672" y="3432"/>
                </a:cxn>
                <a:cxn ang="0">
                  <a:pos x="5646" y="4106"/>
                </a:cxn>
                <a:cxn ang="0">
                  <a:pos x="4546" y="4634"/>
                </a:cxn>
                <a:cxn ang="0">
                  <a:pos x="3563" y="4941"/>
                </a:cxn>
                <a:cxn ang="0">
                  <a:pos x="2722" y="5077"/>
                </a:cxn>
                <a:cxn ang="0">
                  <a:pos x="2217" y="5101"/>
                </a:cxn>
              </a:cxnLst>
              <a:rect l="0" t="0" r="r" b="b"/>
              <a:pathLst>
                <a:path w="10378" h="5101">
                  <a:moveTo>
                    <a:pt x="2217" y="5101"/>
                  </a:moveTo>
                  <a:lnTo>
                    <a:pt x="2160" y="5101"/>
                  </a:lnTo>
                  <a:lnTo>
                    <a:pt x="2105" y="5100"/>
                  </a:lnTo>
                  <a:lnTo>
                    <a:pt x="2051" y="5098"/>
                  </a:lnTo>
                  <a:lnTo>
                    <a:pt x="1999" y="5096"/>
                  </a:lnTo>
                  <a:lnTo>
                    <a:pt x="1899" y="5091"/>
                  </a:lnTo>
                  <a:lnTo>
                    <a:pt x="1806" y="5084"/>
                  </a:lnTo>
                  <a:lnTo>
                    <a:pt x="1718" y="5076"/>
                  </a:lnTo>
                  <a:lnTo>
                    <a:pt x="1638" y="5067"/>
                  </a:lnTo>
                  <a:lnTo>
                    <a:pt x="1565" y="5056"/>
                  </a:lnTo>
                  <a:lnTo>
                    <a:pt x="1499" y="5046"/>
                  </a:lnTo>
                  <a:lnTo>
                    <a:pt x="1439" y="5036"/>
                  </a:lnTo>
                  <a:lnTo>
                    <a:pt x="1388" y="5026"/>
                  </a:lnTo>
                  <a:lnTo>
                    <a:pt x="1344" y="5017"/>
                  </a:lnTo>
                  <a:lnTo>
                    <a:pt x="1307" y="5008"/>
                  </a:lnTo>
                  <a:lnTo>
                    <a:pt x="1279" y="5002"/>
                  </a:lnTo>
                  <a:lnTo>
                    <a:pt x="1258" y="4996"/>
                  </a:lnTo>
                  <a:lnTo>
                    <a:pt x="1246" y="4993"/>
                  </a:lnTo>
                  <a:lnTo>
                    <a:pt x="1242" y="4992"/>
                  </a:lnTo>
                  <a:lnTo>
                    <a:pt x="1161" y="4974"/>
                  </a:lnTo>
                  <a:lnTo>
                    <a:pt x="1083" y="4954"/>
                  </a:lnTo>
                  <a:lnTo>
                    <a:pt x="1008" y="4930"/>
                  </a:lnTo>
                  <a:lnTo>
                    <a:pt x="936" y="4904"/>
                  </a:lnTo>
                  <a:lnTo>
                    <a:pt x="866" y="4875"/>
                  </a:lnTo>
                  <a:lnTo>
                    <a:pt x="800" y="4844"/>
                  </a:lnTo>
                  <a:lnTo>
                    <a:pt x="735" y="4809"/>
                  </a:lnTo>
                  <a:lnTo>
                    <a:pt x="675" y="4772"/>
                  </a:lnTo>
                  <a:lnTo>
                    <a:pt x="617" y="4732"/>
                  </a:lnTo>
                  <a:lnTo>
                    <a:pt x="561" y="4691"/>
                  </a:lnTo>
                  <a:lnTo>
                    <a:pt x="509" y="4647"/>
                  </a:lnTo>
                  <a:lnTo>
                    <a:pt x="458" y="4601"/>
                  </a:lnTo>
                  <a:lnTo>
                    <a:pt x="411" y="4552"/>
                  </a:lnTo>
                  <a:lnTo>
                    <a:pt x="366" y="4502"/>
                  </a:lnTo>
                  <a:lnTo>
                    <a:pt x="324" y="4450"/>
                  </a:lnTo>
                  <a:lnTo>
                    <a:pt x="284" y="4397"/>
                  </a:lnTo>
                  <a:lnTo>
                    <a:pt x="248" y="4342"/>
                  </a:lnTo>
                  <a:lnTo>
                    <a:pt x="213" y="4284"/>
                  </a:lnTo>
                  <a:lnTo>
                    <a:pt x="182" y="4226"/>
                  </a:lnTo>
                  <a:lnTo>
                    <a:pt x="153" y="4166"/>
                  </a:lnTo>
                  <a:lnTo>
                    <a:pt x="126" y="4104"/>
                  </a:lnTo>
                  <a:lnTo>
                    <a:pt x="103" y="4043"/>
                  </a:lnTo>
                  <a:lnTo>
                    <a:pt x="81" y="3979"/>
                  </a:lnTo>
                  <a:lnTo>
                    <a:pt x="63" y="3914"/>
                  </a:lnTo>
                  <a:lnTo>
                    <a:pt x="46" y="3849"/>
                  </a:lnTo>
                  <a:lnTo>
                    <a:pt x="32" y="3783"/>
                  </a:lnTo>
                  <a:lnTo>
                    <a:pt x="21" y="3715"/>
                  </a:lnTo>
                  <a:lnTo>
                    <a:pt x="12" y="3649"/>
                  </a:lnTo>
                  <a:lnTo>
                    <a:pt x="5" y="3580"/>
                  </a:lnTo>
                  <a:lnTo>
                    <a:pt x="1" y="3512"/>
                  </a:lnTo>
                  <a:lnTo>
                    <a:pt x="0" y="3444"/>
                  </a:lnTo>
                  <a:lnTo>
                    <a:pt x="0" y="3375"/>
                  </a:lnTo>
                  <a:lnTo>
                    <a:pt x="5" y="3235"/>
                  </a:lnTo>
                  <a:lnTo>
                    <a:pt x="16" y="3094"/>
                  </a:lnTo>
                  <a:lnTo>
                    <a:pt x="32" y="2952"/>
                  </a:lnTo>
                  <a:lnTo>
                    <a:pt x="54" y="2810"/>
                  </a:lnTo>
                  <a:lnTo>
                    <a:pt x="81" y="2667"/>
                  </a:lnTo>
                  <a:lnTo>
                    <a:pt x="112" y="2525"/>
                  </a:lnTo>
                  <a:lnTo>
                    <a:pt x="148" y="2383"/>
                  </a:lnTo>
                  <a:lnTo>
                    <a:pt x="187" y="2241"/>
                  </a:lnTo>
                  <a:lnTo>
                    <a:pt x="229" y="2102"/>
                  </a:lnTo>
                  <a:lnTo>
                    <a:pt x="275" y="1964"/>
                  </a:lnTo>
                  <a:lnTo>
                    <a:pt x="323" y="1828"/>
                  </a:lnTo>
                  <a:lnTo>
                    <a:pt x="372" y="1694"/>
                  </a:lnTo>
                  <a:lnTo>
                    <a:pt x="424" y="1563"/>
                  </a:lnTo>
                  <a:lnTo>
                    <a:pt x="477" y="1435"/>
                  </a:lnTo>
                  <a:lnTo>
                    <a:pt x="531" y="1311"/>
                  </a:lnTo>
                  <a:lnTo>
                    <a:pt x="585" y="1191"/>
                  </a:lnTo>
                  <a:lnTo>
                    <a:pt x="639" y="1075"/>
                  </a:lnTo>
                  <a:lnTo>
                    <a:pt x="692" y="963"/>
                  </a:lnTo>
                  <a:lnTo>
                    <a:pt x="745" y="857"/>
                  </a:lnTo>
                  <a:lnTo>
                    <a:pt x="796" y="756"/>
                  </a:lnTo>
                  <a:lnTo>
                    <a:pt x="846" y="661"/>
                  </a:lnTo>
                  <a:lnTo>
                    <a:pt x="893" y="571"/>
                  </a:lnTo>
                  <a:lnTo>
                    <a:pt x="938" y="489"/>
                  </a:lnTo>
                  <a:lnTo>
                    <a:pt x="981" y="413"/>
                  </a:lnTo>
                  <a:lnTo>
                    <a:pt x="1055" y="284"/>
                  </a:lnTo>
                  <a:lnTo>
                    <a:pt x="1111" y="186"/>
                  </a:lnTo>
                  <a:lnTo>
                    <a:pt x="1148" y="125"/>
                  </a:lnTo>
                  <a:lnTo>
                    <a:pt x="1162" y="100"/>
                  </a:lnTo>
                  <a:lnTo>
                    <a:pt x="1168" y="90"/>
                  </a:lnTo>
                  <a:lnTo>
                    <a:pt x="1175" y="81"/>
                  </a:lnTo>
                  <a:lnTo>
                    <a:pt x="1183" y="71"/>
                  </a:lnTo>
                  <a:lnTo>
                    <a:pt x="1190" y="63"/>
                  </a:lnTo>
                  <a:lnTo>
                    <a:pt x="1198" y="55"/>
                  </a:lnTo>
                  <a:lnTo>
                    <a:pt x="1205" y="47"/>
                  </a:lnTo>
                  <a:lnTo>
                    <a:pt x="1214" y="40"/>
                  </a:lnTo>
                  <a:lnTo>
                    <a:pt x="1223" y="34"/>
                  </a:lnTo>
                  <a:lnTo>
                    <a:pt x="1231" y="28"/>
                  </a:lnTo>
                  <a:lnTo>
                    <a:pt x="1241" y="22"/>
                  </a:lnTo>
                  <a:lnTo>
                    <a:pt x="1250" y="18"/>
                  </a:lnTo>
                  <a:lnTo>
                    <a:pt x="1260" y="14"/>
                  </a:lnTo>
                  <a:lnTo>
                    <a:pt x="1269" y="10"/>
                  </a:lnTo>
                  <a:lnTo>
                    <a:pt x="1278" y="7"/>
                  </a:lnTo>
                  <a:lnTo>
                    <a:pt x="1289" y="5"/>
                  </a:lnTo>
                  <a:lnTo>
                    <a:pt x="1298" y="3"/>
                  </a:lnTo>
                  <a:lnTo>
                    <a:pt x="1308" y="1"/>
                  </a:lnTo>
                  <a:lnTo>
                    <a:pt x="1318" y="0"/>
                  </a:lnTo>
                  <a:lnTo>
                    <a:pt x="1328" y="0"/>
                  </a:lnTo>
                  <a:lnTo>
                    <a:pt x="1339" y="0"/>
                  </a:lnTo>
                  <a:lnTo>
                    <a:pt x="1348" y="1"/>
                  </a:lnTo>
                  <a:lnTo>
                    <a:pt x="1358" y="2"/>
                  </a:lnTo>
                  <a:lnTo>
                    <a:pt x="1369" y="4"/>
                  </a:lnTo>
                  <a:lnTo>
                    <a:pt x="1378" y="6"/>
                  </a:lnTo>
                  <a:lnTo>
                    <a:pt x="1388" y="9"/>
                  </a:lnTo>
                  <a:lnTo>
                    <a:pt x="1398" y="13"/>
                  </a:lnTo>
                  <a:lnTo>
                    <a:pt x="1407" y="17"/>
                  </a:lnTo>
                  <a:lnTo>
                    <a:pt x="1417" y="21"/>
                  </a:lnTo>
                  <a:lnTo>
                    <a:pt x="1426" y="27"/>
                  </a:lnTo>
                  <a:lnTo>
                    <a:pt x="1435" y="33"/>
                  </a:lnTo>
                  <a:lnTo>
                    <a:pt x="1445" y="40"/>
                  </a:lnTo>
                  <a:lnTo>
                    <a:pt x="1453" y="47"/>
                  </a:lnTo>
                  <a:lnTo>
                    <a:pt x="1462" y="55"/>
                  </a:lnTo>
                  <a:lnTo>
                    <a:pt x="1471" y="63"/>
                  </a:lnTo>
                  <a:lnTo>
                    <a:pt x="1478" y="71"/>
                  </a:lnTo>
                  <a:lnTo>
                    <a:pt x="1485" y="81"/>
                  </a:lnTo>
                  <a:lnTo>
                    <a:pt x="1492" y="90"/>
                  </a:lnTo>
                  <a:lnTo>
                    <a:pt x="1499" y="100"/>
                  </a:lnTo>
                  <a:lnTo>
                    <a:pt x="1505" y="109"/>
                  </a:lnTo>
                  <a:lnTo>
                    <a:pt x="1510" y="119"/>
                  </a:lnTo>
                  <a:lnTo>
                    <a:pt x="1515" y="130"/>
                  </a:lnTo>
                  <a:lnTo>
                    <a:pt x="1520" y="140"/>
                  </a:lnTo>
                  <a:lnTo>
                    <a:pt x="1524" y="152"/>
                  </a:lnTo>
                  <a:lnTo>
                    <a:pt x="1528" y="163"/>
                  </a:lnTo>
                  <a:lnTo>
                    <a:pt x="1533" y="185"/>
                  </a:lnTo>
                  <a:lnTo>
                    <a:pt x="1537" y="209"/>
                  </a:lnTo>
                  <a:lnTo>
                    <a:pt x="1539" y="232"/>
                  </a:lnTo>
                  <a:lnTo>
                    <a:pt x="1539" y="256"/>
                  </a:lnTo>
                  <a:lnTo>
                    <a:pt x="1537" y="279"/>
                  </a:lnTo>
                  <a:lnTo>
                    <a:pt x="1534" y="303"/>
                  </a:lnTo>
                  <a:lnTo>
                    <a:pt x="1531" y="314"/>
                  </a:lnTo>
                  <a:lnTo>
                    <a:pt x="1528" y="326"/>
                  </a:lnTo>
                  <a:lnTo>
                    <a:pt x="1525" y="337"/>
                  </a:lnTo>
                  <a:lnTo>
                    <a:pt x="1520" y="349"/>
                  </a:lnTo>
                  <a:lnTo>
                    <a:pt x="1515" y="359"/>
                  </a:lnTo>
                  <a:lnTo>
                    <a:pt x="1510" y="369"/>
                  </a:lnTo>
                  <a:lnTo>
                    <a:pt x="1504" y="381"/>
                  </a:lnTo>
                  <a:lnTo>
                    <a:pt x="1498" y="390"/>
                  </a:lnTo>
                  <a:lnTo>
                    <a:pt x="1495" y="396"/>
                  </a:lnTo>
                  <a:lnTo>
                    <a:pt x="1486" y="411"/>
                  </a:lnTo>
                  <a:lnTo>
                    <a:pt x="1472" y="436"/>
                  </a:lnTo>
                  <a:lnTo>
                    <a:pt x="1452" y="469"/>
                  </a:lnTo>
                  <a:lnTo>
                    <a:pt x="1427" y="511"/>
                  </a:lnTo>
                  <a:lnTo>
                    <a:pt x="1398" y="561"/>
                  </a:lnTo>
                  <a:lnTo>
                    <a:pt x="1366" y="618"/>
                  </a:lnTo>
                  <a:lnTo>
                    <a:pt x="1328" y="684"/>
                  </a:lnTo>
                  <a:lnTo>
                    <a:pt x="1289" y="756"/>
                  </a:lnTo>
                  <a:lnTo>
                    <a:pt x="1246" y="835"/>
                  </a:lnTo>
                  <a:lnTo>
                    <a:pt x="1201" y="920"/>
                  </a:lnTo>
                  <a:lnTo>
                    <a:pt x="1154" y="1011"/>
                  </a:lnTo>
                  <a:lnTo>
                    <a:pt x="1106" y="1108"/>
                  </a:lnTo>
                  <a:lnTo>
                    <a:pt x="1056" y="1209"/>
                  </a:lnTo>
                  <a:lnTo>
                    <a:pt x="1005" y="1315"/>
                  </a:lnTo>
                  <a:lnTo>
                    <a:pt x="954" y="1426"/>
                  </a:lnTo>
                  <a:lnTo>
                    <a:pt x="903" y="1539"/>
                  </a:lnTo>
                  <a:lnTo>
                    <a:pt x="852" y="1656"/>
                  </a:lnTo>
                  <a:lnTo>
                    <a:pt x="827" y="1715"/>
                  </a:lnTo>
                  <a:lnTo>
                    <a:pt x="803" y="1776"/>
                  </a:lnTo>
                  <a:lnTo>
                    <a:pt x="778" y="1837"/>
                  </a:lnTo>
                  <a:lnTo>
                    <a:pt x="754" y="1899"/>
                  </a:lnTo>
                  <a:lnTo>
                    <a:pt x="731" y="1960"/>
                  </a:lnTo>
                  <a:lnTo>
                    <a:pt x="708" y="2023"/>
                  </a:lnTo>
                  <a:lnTo>
                    <a:pt x="685" y="2085"/>
                  </a:lnTo>
                  <a:lnTo>
                    <a:pt x="664" y="2149"/>
                  </a:lnTo>
                  <a:lnTo>
                    <a:pt x="642" y="2211"/>
                  </a:lnTo>
                  <a:lnTo>
                    <a:pt x="621" y="2275"/>
                  </a:lnTo>
                  <a:lnTo>
                    <a:pt x="601" y="2338"/>
                  </a:lnTo>
                  <a:lnTo>
                    <a:pt x="583" y="2402"/>
                  </a:lnTo>
                  <a:lnTo>
                    <a:pt x="564" y="2465"/>
                  </a:lnTo>
                  <a:lnTo>
                    <a:pt x="546" y="2529"/>
                  </a:lnTo>
                  <a:lnTo>
                    <a:pt x="529" y="2592"/>
                  </a:lnTo>
                  <a:lnTo>
                    <a:pt x="514" y="2656"/>
                  </a:lnTo>
                  <a:lnTo>
                    <a:pt x="499" y="2719"/>
                  </a:lnTo>
                  <a:lnTo>
                    <a:pt x="486" y="2781"/>
                  </a:lnTo>
                  <a:lnTo>
                    <a:pt x="473" y="2844"/>
                  </a:lnTo>
                  <a:lnTo>
                    <a:pt x="462" y="2905"/>
                  </a:lnTo>
                  <a:lnTo>
                    <a:pt x="451" y="2966"/>
                  </a:lnTo>
                  <a:lnTo>
                    <a:pt x="443" y="3027"/>
                  </a:lnTo>
                  <a:lnTo>
                    <a:pt x="435" y="3086"/>
                  </a:lnTo>
                  <a:lnTo>
                    <a:pt x="429" y="3146"/>
                  </a:lnTo>
                  <a:lnTo>
                    <a:pt x="423" y="3204"/>
                  </a:lnTo>
                  <a:lnTo>
                    <a:pt x="420" y="3262"/>
                  </a:lnTo>
                  <a:lnTo>
                    <a:pt x="418" y="3319"/>
                  </a:lnTo>
                  <a:lnTo>
                    <a:pt x="418" y="3375"/>
                  </a:lnTo>
                  <a:lnTo>
                    <a:pt x="420" y="3428"/>
                  </a:lnTo>
                  <a:lnTo>
                    <a:pt x="423" y="3480"/>
                  </a:lnTo>
                  <a:lnTo>
                    <a:pt x="428" y="3531"/>
                  </a:lnTo>
                  <a:lnTo>
                    <a:pt x="433" y="3581"/>
                  </a:lnTo>
                  <a:lnTo>
                    <a:pt x="439" y="3629"/>
                  </a:lnTo>
                  <a:lnTo>
                    <a:pt x="446" y="3677"/>
                  </a:lnTo>
                  <a:lnTo>
                    <a:pt x="456" y="3723"/>
                  </a:lnTo>
                  <a:lnTo>
                    <a:pt x="465" y="3769"/>
                  </a:lnTo>
                  <a:lnTo>
                    <a:pt x="477" y="3812"/>
                  </a:lnTo>
                  <a:lnTo>
                    <a:pt x="490" y="3855"/>
                  </a:lnTo>
                  <a:lnTo>
                    <a:pt x="505" y="3898"/>
                  </a:lnTo>
                  <a:lnTo>
                    <a:pt x="521" y="3938"/>
                  </a:lnTo>
                  <a:lnTo>
                    <a:pt x="540" y="3978"/>
                  </a:lnTo>
                  <a:lnTo>
                    <a:pt x="560" y="4015"/>
                  </a:lnTo>
                  <a:lnTo>
                    <a:pt x="581" y="4053"/>
                  </a:lnTo>
                  <a:lnTo>
                    <a:pt x="605" y="4089"/>
                  </a:lnTo>
                  <a:lnTo>
                    <a:pt x="631" y="4124"/>
                  </a:lnTo>
                  <a:lnTo>
                    <a:pt x="659" y="4158"/>
                  </a:lnTo>
                  <a:lnTo>
                    <a:pt x="691" y="4191"/>
                  </a:lnTo>
                  <a:lnTo>
                    <a:pt x="723" y="4222"/>
                  </a:lnTo>
                  <a:lnTo>
                    <a:pt x="758" y="4252"/>
                  </a:lnTo>
                  <a:lnTo>
                    <a:pt x="797" y="4281"/>
                  </a:lnTo>
                  <a:lnTo>
                    <a:pt x="837" y="4309"/>
                  </a:lnTo>
                  <a:lnTo>
                    <a:pt x="880" y="4336"/>
                  </a:lnTo>
                  <a:lnTo>
                    <a:pt x="926" y="4362"/>
                  </a:lnTo>
                  <a:lnTo>
                    <a:pt x="975" y="4386"/>
                  </a:lnTo>
                  <a:lnTo>
                    <a:pt x="1027" y="4410"/>
                  </a:lnTo>
                  <a:lnTo>
                    <a:pt x="1082" y="4432"/>
                  </a:lnTo>
                  <a:lnTo>
                    <a:pt x="1140" y="4454"/>
                  </a:lnTo>
                  <a:lnTo>
                    <a:pt x="1200" y="4474"/>
                  </a:lnTo>
                  <a:lnTo>
                    <a:pt x="1265" y="4493"/>
                  </a:lnTo>
                  <a:lnTo>
                    <a:pt x="1333" y="4510"/>
                  </a:lnTo>
                  <a:lnTo>
                    <a:pt x="1336" y="4511"/>
                  </a:lnTo>
                  <a:lnTo>
                    <a:pt x="1346" y="4514"/>
                  </a:lnTo>
                  <a:lnTo>
                    <a:pt x="1364" y="4519"/>
                  </a:lnTo>
                  <a:lnTo>
                    <a:pt x="1387" y="4525"/>
                  </a:lnTo>
                  <a:lnTo>
                    <a:pt x="1418" y="4532"/>
                  </a:lnTo>
                  <a:lnTo>
                    <a:pt x="1456" y="4539"/>
                  </a:lnTo>
                  <a:lnTo>
                    <a:pt x="1502" y="4549"/>
                  </a:lnTo>
                  <a:lnTo>
                    <a:pt x="1555" y="4557"/>
                  </a:lnTo>
                  <a:lnTo>
                    <a:pt x="1614" y="4567"/>
                  </a:lnTo>
                  <a:lnTo>
                    <a:pt x="1682" y="4576"/>
                  </a:lnTo>
                  <a:lnTo>
                    <a:pt x="1756" y="4584"/>
                  </a:lnTo>
                  <a:lnTo>
                    <a:pt x="1835" y="4592"/>
                  </a:lnTo>
                  <a:lnTo>
                    <a:pt x="1922" y="4599"/>
                  </a:lnTo>
                  <a:lnTo>
                    <a:pt x="2014" y="4603"/>
                  </a:lnTo>
                  <a:lnTo>
                    <a:pt x="2062" y="4605"/>
                  </a:lnTo>
                  <a:lnTo>
                    <a:pt x="2112" y="4606"/>
                  </a:lnTo>
                  <a:lnTo>
                    <a:pt x="2164" y="4607"/>
                  </a:lnTo>
                  <a:lnTo>
                    <a:pt x="2217" y="4608"/>
                  </a:lnTo>
                  <a:lnTo>
                    <a:pt x="2304" y="4607"/>
                  </a:lnTo>
                  <a:lnTo>
                    <a:pt x="2394" y="4605"/>
                  </a:lnTo>
                  <a:lnTo>
                    <a:pt x="2488" y="4601"/>
                  </a:lnTo>
                  <a:lnTo>
                    <a:pt x="2586" y="4595"/>
                  </a:lnTo>
                  <a:lnTo>
                    <a:pt x="2686" y="4586"/>
                  </a:lnTo>
                  <a:lnTo>
                    <a:pt x="2790" y="4576"/>
                  </a:lnTo>
                  <a:lnTo>
                    <a:pt x="2898" y="4562"/>
                  </a:lnTo>
                  <a:lnTo>
                    <a:pt x="3008" y="4548"/>
                  </a:lnTo>
                  <a:lnTo>
                    <a:pt x="3121" y="4529"/>
                  </a:lnTo>
                  <a:lnTo>
                    <a:pt x="3238" y="4508"/>
                  </a:lnTo>
                  <a:lnTo>
                    <a:pt x="3356" y="4484"/>
                  </a:lnTo>
                  <a:lnTo>
                    <a:pt x="3479" y="4457"/>
                  </a:lnTo>
                  <a:lnTo>
                    <a:pt x="3604" y="4427"/>
                  </a:lnTo>
                  <a:lnTo>
                    <a:pt x="3732" y="4394"/>
                  </a:lnTo>
                  <a:lnTo>
                    <a:pt x="3863" y="4356"/>
                  </a:lnTo>
                  <a:lnTo>
                    <a:pt x="3996" y="4316"/>
                  </a:lnTo>
                  <a:lnTo>
                    <a:pt x="4132" y="4270"/>
                  </a:lnTo>
                  <a:lnTo>
                    <a:pt x="4270" y="4221"/>
                  </a:lnTo>
                  <a:lnTo>
                    <a:pt x="4411" y="4168"/>
                  </a:lnTo>
                  <a:lnTo>
                    <a:pt x="4554" y="4110"/>
                  </a:lnTo>
                  <a:lnTo>
                    <a:pt x="4700" y="4048"/>
                  </a:lnTo>
                  <a:lnTo>
                    <a:pt x="4847" y="3981"/>
                  </a:lnTo>
                  <a:lnTo>
                    <a:pt x="4998" y="3910"/>
                  </a:lnTo>
                  <a:lnTo>
                    <a:pt x="5150" y="3833"/>
                  </a:lnTo>
                  <a:lnTo>
                    <a:pt x="5304" y="3752"/>
                  </a:lnTo>
                  <a:lnTo>
                    <a:pt x="5461" y="3665"/>
                  </a:lnTo>
                  <a:lnTo>
                    <a:pt x="5619" y="3573"/>
                  </a:lnTo>
                  <a:lnTo>
                    <a:pt x="5779" y="3475"/>
                  </a:lnTo>
                  <a:lnTo>
                    <a:pt x="5940" y="3372"/>
                  </a:lnTo>
                  <a:lnTo>
                    <a:pt x="6105" y="3262"/>
                  </a:lnTo>
                  <a:lnTo>
                    <a:pt x="6270" y="3147"/>
                  </a:lnTo>
                  <a:lnTo>
                    <a:pt x="6437" y="3026"/>
                  </a:lnTo>
                  <a:lnTo>
                    <a:pt x="6464" y="3006"/>
                  </a:lnTo>
                  <a:lnTo>
                    <a:pt x="6534" y="2954"/>
                  </a:lnTo>
                  <a:lnTo>
                    <a:pt x="6645" y="2872"/>
                  </a:lnTo>
                  <a:lnTo>
                    <a:pt x="6791" y="2766"/>
                  </a:lnTo>
                  <a:lnTo>
                    <a:pt x="6878" y="2706"/>
                  </a:lnTo>
                  <a:lnTo>
                    <a:pt x="6971" y="2641"/>
                  </a:lnTo>
                  <a:lnTo>
                    <a:pt x="7073" y="2574"/>
                  </a:lnTo>
                  <a:lnTo>
                    <a:pt x="7180" y="2502"/>
                  </a:lnTo>
                  <a:lnTo>
                    <a:pt x="7295" y="2429"/>
                  </a:lnTo>
                  <a:lnTo>
                    <a:pt x="7415" y="2353"/>
                  </a:lnTo>
                  <a:lnTo>
                    <a:pt x="7541" y="2277"/>
                  </a:lnTo>
                  <a:lnTo>
                    <a:pt x="7671" y="2200"/>
                  </a:lnTo>
                  <a:lnTo>
                    <a:pt x="7807" y="2123"/>
                  </a:lnTo>
                  <a:lnTo>
                    <a:pt x="7946" y="2046"/>
                  </a:lnTo>
                  <a:lnTo>
                    <a:pt x="8089" y="1969"/>
                  </a:lnTo>
                  <a:lnTo>
                    <a:pt x="8235" y="1897"/>
                  </a:lnTo>
                  <a:lnTo>
                    <a:pt x="8384" y="1825"/>
                  </a:lnTo>
                  <a:lnTo>
                    <a:pt x="8535" y="1756"/>
                  </a:lnTo>
                  <a:lnTo>
                    <a:pt x="8688" y="1691"/>
                  </a:lnTo>
                  <a:lnTo>
                    <a:pt x="8842" y="1631"/>
                  </a:lnTo>
                  <a:lnTo>
                    <a:pt x="8997" y="1575"/>
                  </a:lnTo>
                  <a:lnTo>
                    <a:pt x="9153" y="1524"/>
                  </a:lnTo>
                  <a:lnTo>
                    <a:pt x="9308" y="1479"/>
                  </a:lnTo>
                  <a:lnTo>
                    <a:pt x="9463" y="1440"/>
                  </a:lnTo>
                  <a:lnTo>
                    <a:pt x="9617" y="1410"/>
                  </a:lnTo>
                  <a:lnTo>
                    <a:pt x="9770" y="1386"/>
                  </a:lnTo>
                  <a:lnTo>
                    <a:pt x="9921" y="1372"/>
                  </a:lnTo>
                  <a:lnTo>
                    <a:pt x="10069" y="1365"/>
                  </a:lnTo>
                  <a:lnTo>
                    <a:pt x="10095" y="1365"/>
                  </a:lnTo>
                  <a:lnTo>
                    <a:pt x="10123" y="1365"/>
                  </a:lnTo>
                  <a:lnTo>
                    <a:pt x="10152" y="1366"/>
                  </a:lnTo>
                  <a:lnTo>
                    <a:pt x="10184" y="1368"/>
                  </a:lnTo>
                  <a:lnTo>
                    <a:pt x="10194" y="1369"/>
                  </a:lnTo>
                  <a:lnTo>
                    <a:pt x="10204" y="1372"/>
                  </a:lnTo>
                  <a:lnTo>
                    <a:pt x="10215" y="1374"/>
                  </a:lnTo>
                  <a:lnTo>
                    <a:pt x="10225" y="1377"/>
                  </a:lnTo>
                  <a:lnTo>
                    <a:pt x="10236" y="1381"/>
                  </a:lnTo>
                  <a:lnTo>
                    <a:pt x="10245" y="1384"/>
                  </a:lnTo>
                  <a:lnTo>
                    <a:pt x="10254" y="1389"/>
                  </a:lnTo>
                  <a:lnTo>
                    <a:pt x="10264" y="1394"/>
                  </a:lnTo>
                  <a:lnTo>
                    <a:pt x="10273" y="1400"/>
                  </a:lnTo>
                  <a:lnTo>
                    <a:pt x="10281" y="1406"/>
                  </a:lnTo>
                  <a:lnTo>
                    <a:pt x="10290" y="1412"/>
                  </a:lnTo>
                  <a:lnTo>
                    <a:pt x="10298" y="1419"/>
                  </a:lnTo>
                  <a:lnTo>
                    <a:pt x="10305" y="1427"/>
                  </a:lnTo>
                  <a:lnTo>
                    <a:pt x="10313" y="1435"/>
                  </a:lnTo>
                  <a:lnTo>
                    <a:pt x="10320" y="1443"/>
                  </a:lnTo>
                  <a:lnTo>
                    <a:pt x="10327" y="1452"/>
                  </a:lnTo>
                  <a:lnTo>
                    <a:pt x="10340" y="1471"/>
                  </a:lnTo>
                  <a:lnTo>
                    <a:pt x="10350" y="1490"/>
                  </a:lnTo>
                  <a:lnTo>
                    <a:pt x="10359" y="1511"/>
                  </a:lnTo>
                  <a:lnTo>
                    <a:pt x="10367" y="1533"/>
                  </a:lnTo>
                  <a:lnTo>
                    <a:pt x="10370" y="1544"/>
                  </a:lnTo>
                  <a:lnTo>
                    <a:pt x="10373" y="1556"/>
                  </a:lnTo>
                  <a:lnTo>
                    <a:pt x="10375" y="1568"/>
                  </a:lnTo>
                  <a:lnTo>
                    <a:pt x="10377" y="1580"/>
                  </a:lnTo>
                  <a:lnTo>
                    <a:pt x="10378" y="1592"/>
                  </a:lnTo>
                  <a:lnTo>
                    <a:pt x="10378" y="1605"/>
                  </a:lnTo>
                  <a:lnTo>
                    <a:pt x="10378" y="1617"/>
                  </a:lnTo>
                  <a:lnTo>
                    <a:pt x="10378" y="1630"/>
                  </a:lnTo>
                  <a:lnTo>
                    <a:pt x="10377" y="1642"/>
                  </a:lnTo>
                  <a:lnTo>
                    <a:pt x="10375" y="1655"/>
                  </a:lnTo>
                  <a:lnTo>
                    <a:pt x="10374" y="1667"/>
                  </a:lnTo>
                  <a:lnTo>
                    <a:pt x="10371" y="1679"/>
                  </a:lnTo>
                  <a:lnTo>
                    <a:pt x="10368" y="1691"/>
                  </a:lnTo>
                  <a:lnTo>
                    <a:pt x="10365" y="1702"/>
                  </a:lnTo>
                  <a:lnTo>
                    <a:pt x="10360" y="1713"/>
                  </a:lnTo>
                  <a:lnTo>
                    <a:pt x="10356" y="1725"/>
                  </a:lnTo>
                  <a:lnTo>
                    <a:pt x="10346" y="1744"/>
                  </a:lnTo>
                  <a:lnTo>
                    <a:pt x="10334" y="1764"/>
                  </a:lnTo>
                  <a:lnTo>
                    <a:pt x="10328" y="1774"/>
                  </a:lnTo>
                  <a:lnTo>
                    <a:pt x="10322" y="1782"/>
                  </a:lnTo>
                  <a:lnTo>
                    <a:pt x="10315" y="1790"/>
                  </a:lnTo>
                  <a:lnTo>
                    <a:pt x="10307" y="1799"/>
                  </a:lnTo>
                  <a:lnTo>
                    <a:pt x="10299" y="1806"/>
                  </a:lnTo>
                  <a:lnTo>
                    <a:pt x="10292" y="1813"/>
                  </a:lnTo>
                  <a:lnTo>
                    <a:pt x="10283" y="1821"/>
                  </a:lnTo>
                  <a:lnTo>
                    <a:pt x="10275" y="1827"/>
                  </a:lnTo>
                  <a:lnTo>
                    <a:pt x="10266" y="1832"/>
                  </a:lnTo>
                  <a:lnTo>
                    <a:pt x="10256" y="1837"/>
                  </a:lnTo>
                  <a:lnTo>
                    <a:pt x="10247" y="1842"/>
                  </a:lnTo>
                  <a:lnTo>
                    <a:pt x="10238" y="1847"/>
                  </a:lnTo>
                  <a:lnTo>
                    <a:pt x="10228" y="1850"/>
                  </a:lnTo>
                  <a:lnTo>
                    <a:pt x="10218" y="1853"/>
                  </a:lnTo>
                  <a:lnTo>
                    <a:pt x="10209" y="1856"/>
                  </a:lnTo>
                  <a:lnTo>
                    <a:pt x="10198" y="1858"/>
                  </a:lnTo>
                  <a:lnTo>
                    <a:pt x="10188" y="1859"/>
                  </a:lnTo>
                  <a:lnTo>
                    <a:pt x="10177" y="1860"/>
                  </a:lnTo>
                  <a:lnTo>
                    <a:pt x="10166" y="1860"/>
                  </a:lnTo>
                  <a:lnTo>
                    <a:pt x="10156" y="1859"/>
                  </a:lnTo>
                  <a:lnTo>
                    <a:pt x="10136" y="1858"/>
                  </a:lnTo>
                  <a:lnTo>
                    <a:pt x="10115" y="1857"/>
                  </a:lnTo>
                  <a:lnTo>
                    <a:pt x="10093" y="1857"/>
                  </a:lnTo>
                  <a:lnTo>
                    <a:pt x="10069" y="1857"/>
                  </a:lnTo>
                  <a:lnTo>
                    <a:pt x="10006" y="1858"/>
                  </a:lnTo>
                  <a:lnTo>
                    <a:pt x="9942" y="1861"/>
                  </a:lnTo>
                  <a:lnTo>
                    <a:pt x="9878" y="1866"/>
                  </a:lnTo>
                  <a:lnTo>
                    <a:pt x="9811" y="1874"/>
                  </a:lnTo>
                  <a:lnTo>
                    <a:pt x="9745" y="1883"/>
                  </a:lnTo>
                  <a:lnTo>
                    <a:pt x="9677" y="1894"/>
                  </a:lnTo>
                  <a:lnTo>
                    <a:pt x="9610" y="1907"/>
                  </a:lnTo>
                  <a:lnTo>
                    <a:pt x="9540" y="1923"/>
                  </a:lnTo>
                  <a:lnTo>
                    <a:pt x="9470" y="1939"/>
                  </a:lnTo>
                  <a:lnTo>
                    <a:pt x="9401" y="1957"/>
                  </a:lnTo>
                  <a:lnTo>
                    <a:pt x="9330" y="1977"/>
                  </a:lnTo>
                  <a:lnTo>
                    <a:pt x="9258" y="1999"/>
                  </a:lnTo>
                  <a:lnTo>
                    <a:pt x="9186" y="2022"/>
                  </a:lnTo>
                  <a:lnTo>
                    <a:pt x="9116" y="2046"/>
                  </a:lnTo>
                  <a:lnTo>
                    <a:pt x="9043" y="2072"/>
                  </a:lnTo>
                  <a:lnTo>
                    <a:pt x="8971" y="2099"/>
                  </a:lnTo>
                  <a:lnTo>
                    <a:pt x="8899" y="2127"/>
                  </a:lnTo>
                  <a:lnTo>
                    <a:pt x="8826" y="2156"/>
                  </a:lnTo>
                  <a:lnTo>
                    <a:pt x="8755" y="2186"/>
                  </a:lnTo>
                  <a:lnTo>
                    <a:pt x="8683" y="2217"/>
                  </a:lnTo>
                  <a:lnTo>
                    <a:pt x="8611" y="2249"/>
                  </a:lnTo>
                  <a:lnTo>
                    <a:pt x="8539" y="2282"/>
                  </a:lnTo>
                  <a:lnTo>
                    <a:pt x="8469" y="2315"/>
                  </a:lnTo>
                  <a:lnTo>
                    <a:pt x="8398" y="2350"/>
                  </a:lnTo>
                  <a:lnTo>
                    <a:pt x="8328" y="2385"/>
                  </a:lnTo>
                  <a:lnTo>
                    <a:pt x="8259" y="2421"/>
                  </a:lnTo>
                  <a:lnTo>
                    <a:pt x="8190" y="2457"/>
                  </a:lnTo>
                  <a:lnTo>
                    <a:pt x="8122" y="2493"/>
                  </a:lnTo>
                  <a:lnTo>
                    <a:pt x="8055" y="2530"/>
                  </a:lnTo>
                  <a:lnTo>
                    <a:pt x="7988" y="2566"/>
                  </a:lnTo>
                  <a:lnTo>
                    <a:pt x="7923" y="2604"/>
                  </a:lnTo>
                  <a:lnTo>
                    <a:pt x="7858" y="2641"/>
                  </a:lnTo>
                  <a:lnTo>
                    <a:pt x="7732" y="2715"/>
                  </a:lnTo>
                  <a:lnTo>
                    <a:pt x="7611" y="2789"/>
                  </a:lnTo>
                  <a:lnTo>
                    <a:pt x="7494" y="2862"/>
                  </a:lnTo>
                  <a:lnTo>
                    <a:pt x="7384" y="2933"/>
                  </a:lnTo>
                  <a:lnTo>
                    <a:pt x="7279" y="3001"/>
                  </a:lnTo>
                  <a:lnTo>
                    <a:pt x="7181" y="3066"/>
                  </a:lnTo>
                  <a:lnTo>
                    <a:pt x="7091" y="3129"/>
                  </a:lnTo>
                  <a:lnTo>
                    <a:pt x="7006" y="3187"/>
                  </a:lnTo>
                  <a:lnTo>
                    <a:pt x="6932" y="3240"/>
                  </a:lnTo>
                  <a:lnTo>
                    <a:pt x="6864" y="3288"/>
                  </a:lnTo>
                  <a:lnTo>
                    <a:pt x="6807" y="3331"/>
                  </a:lnTo>
                  <a:lnTo>
                    <a:pt x="6758" y="3366"/>
                  </a:lnTo>
                  <a:lnTo>
                    <a:pt x="6718" y="3397"/>
                  </a:lnTo>
                  <a:lnTo>
                    <a:pt x="6689" y="3418"/>
                  </a:lnTo>
                  <a:lnTo>
                    <a:pt x="6672" y="3432"/>
                  </a:lnTo>
                  <a:lnTo>
                    <a:pt x="6664" y="3437"/>
                  </a:lnTo>
                  <a:lnTo>
                    <a:pt x="6491" y="3563"/>
                  </a:lnTo>
                  <a:lnTo>
                    <a:pt x="6319" y="3684"/>
                  </a:lnTo>
                  <a:lnTo>
                    <a:pt x="6148" y="3799"/>
                  </a:lnTo>
                  <a:lnTo>
                    <a:pt x="5979" y="3907"/>
                  </a:lnTo>
                  <a:lnTo>
                    <a:pt x="5812" y="4009"/>
                  </a:lnTo>
                  <a:lnTo>
                    <a:pt x="5646" y="4106"/>
                  </a:lnTo>
                  <a:lnTo>
                    <a:pt x="5483" y="4197"/>
                  </a:lnTo>
                  <a:lnTo>
                    <a:pt x="5322" y="4282"/>
                  </a:lnTo>
                  <a:lnTo>
                    <a:pt x="5162" y="4362"/>
                  </a:lnTo>
                  <a:lnTo>
                    <a:pt x="5005" y="4437"/>
                  </a:lnTo>
                  <a:lnTo>
                    <a:pt x="4850" y="4508"/>
                  </a:lnTo>
                  <a:lnTo>
                    <a:pt x="4697" y="4573"/>
                  </a:lnTo>
                  <a:lnTo>
                    <a:pt x="4546" y="4634"/>
                  </a:lnTo>
                  <a:lnTo>
                    <a:pt x="4398" y="4690"/>
                  </a:lnTo>
                  <a:lnTo>
                    <a:pt x="4253" y="4742"/>
                  </a:lnTo>
                  <a:lnTo>
                    <a:pt x="4109" y="4790"/>
                  </a:lnTo>
                  <a:lnTo>
                    <a:pt x="3969" y="4832"/>
                  </a:lnTo>
                  <a:lnTo>
                    <a:pt x="3830" y="4872"/>
                  </a:lnTo>
                  <a:lnTo>
                    <a:pt x="3695" y="4908"/>
                  </a:lnTo>
                  <a:lnTo>
                    <a:pt x="3563" y="4941"/>
                  </a:lnTo>
                  <a:lnTo>
                    <a:pt x="3433" y="4969"/>
                  </a:lnTo>
                  <a:lnTo>
                    <a:pt x="3307" y="4995"/>
                  </a:lnTo>
                  <a:lnTo>
                    <a:pt x="3184" y="5017"/>
                  </a:lnTo>
                  <a:lnTo>
                    <a:pt x="3064" y="5036"/>
                  </a:lnTo>
                  <a:lnTo>
                    <a:pt x="2946" y="5053"/>
                  </a:lnTo>
                  <a:lnTo>
                    <a:pt x="2832" y="5067"/>
                  </a:lnTo>
                  <a:lnTo>
                    <a:pt x="2722" y="5077"/>
                  </a:lnTo>
                  <a:lnTo>
                    <a:pt x="2615" y="5086"/>
                  </a:lnTo>
                  <a:lnTo>
                    <a:pt x="2511" y="5093"/>
                  </a:lnTo>
                  <a:lnTo>
                    <a:pt x="2411" y="5098"/>
                  </a:lnTo>
                  <a:lnTo>
                    <a:pt x="2314" y="5100"/>
                  </a:lnTo>
                  <a:lnTo>
                    <a:pt x="2220" y="5101"/>
                  </a:lnTo>
                  <a:lnTo>
                    <a:pt x="2219" y="5101"/>
                  </a:lnTo>
                  <a:lnTo>
                    <a:pt x="2217" y="5101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65ED31DA-F33E-282F-BEE1-86C50E70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009" y="-1909341"/>
              <a:ext cx="65779" cy="65779"/>
            </a:xfrm>
            <a:custGeom>
              <a:avLst/>
              <a:gdLst/>
              <a:ahLst/>
              <a:cxnLst>
                <a:cxn ang="0">
                  <a:pos x="1748" y="968"/>
                </a:cxn>
                <a:cxn ang="0">
                  <a:pos x="1725" y="1097"/>
                </a:cxn>
                <a:cxn ang="0">
                  <a:pos x="1683" y="1219"/>
                </a:cxn>
                <a:cxn ang="0">
                  <a:pos x="1625" y="1332"/>
                </a:cxn>
                <a:cxn ang="0">
                  <a:pos x="1552" y="1436"/>
                </a:cxn>
                <a:cxn ang="0">
                  <a:pos x="1465" y="1527"/>
                </a:cxn>
                <a:cxn ang="0">
                  <a:pos x="1366" y="1604"/>
                </a:cxn>
                <a:cxn ang="0">
                  <a:pos x="1256" y="1668"/>
                </a:cxn>
                <a:cxn ang="0">
                  <a:pos x="1137" y="1715"/>
                </a:cxn>
                <a:cxn ang="0">
                  <a:pos x="1009" y="1744"/>
                </a:cxn>
                <a:cxn ang="0">
                  <a:pos x="876" y="1754"/>
                </a:cxn>
                <a:cxn ang="0">
                  <a:pos x="743" y="1744"/>
                </a:cxn>
                <a:cxn ang="0">
                  <a:pos x="615" y="1715"/>
                </a:cxn>
                <a:cxn ang="0">
                  <a:pos x="496" y="1668"/>
                </a:cxn>
                <a:cxn ang="0">
                  <a:pos x="386" y="1604"/>
                </a:cxn>
                <a:cxn ang="0">
                  <a:pos x="286" y="1527"/>
                </a:cxn>
                <a:cxn ang="0">
                  <a:pos x="200" y="1436"/>
                </a:cxn>
                <a:cxn ang="0">
                  <a:pos x="126" y="1332"/>
                </a:cxn>
                <a:cxn ang="0">
                  <a:pos x="69" y="1219"/>
                </a:cxn>
                <a:cxn ang="0">
                  <a:pos x="27" y="1097"/>
                </a:cxn>
                <a:cxn ang="0">
                  <a:pos x="5" y="968"/>
                </a:cxn>
                <a:cxn ang="0">
                  <a:pos x="1" y="832"/>
                </a:cxn>
                <a:cxn ang="0">
                  <a:pos x="18" y="700"/>
                </a:cxn>
                <a:cxn ang="0">
                  <a:pos x="53" y="575"/>
                </a:cxn>
                <a:cxn ang="0">
                  <a:pos x="105" y="459"/>
                </a:cxn>
                <a:cxn ang="0">
                  <a:pos x="174" y="352"/>
                </a:cxn>
                <a:cxn ang="0">
                  <a:pos x="256" y="256"/>
                </a:cxn>
                <a:cxn ang="0">
                  <a:pos x="352" y="174"/>
                </a:cxn>
                <a:cxn ang="0">
                  <a:pos x="458" y="106"/>
                </a:cxn>
                <a:cxn ang="0">
                  <a:pos x="574" y="53"/>
                </a:cxn>
                <a:cxn ang="0">
                  <a:pos x="699" y="18"/>
                </a:cxn>
                <a:cxn ang="0">
                  <a:pos x="831" y="1"/>
                </a:cxn>
                <a:cxn ang="0">
                  <a:pos x="966" y="4"/>
                </a:cxn>
                <a:cxn ang="0">
                  <a:pos x="1096" y="27"/>
                </a:cxn>
                <a:cxn ang="0">
                  <a:pos x="1217" y="69"/>
                </a:cxn>
                <a:cxn ang="0">
                  <a:pos x="1331" y="127"/>
                </a:cxn>
                <a:cxn ang="0">
                  <a:pos x="1434" y="200"/>
                </a:cxn>
                <a:cxn ang="0">
                  <a:pos x="1524" y="288"/>
                </a:cxn>
                <a:cxn ang="0">
                  <a:pos x="1602" y="386"/>
                </a:cxn>
                <a:cxn ang="0">
                  <a:pos x="1665" y="497"/>
                </a:cxn>
                <a:cxn ang="0">
                  <a:pos x="1712" y="617"/>
                </a:cxn>
                <a:cxn ang="0">
                  <a:pos x="1741" y="744"/>
                </a:cxn>
                <a:cxn ang="0">
                  <a:pos x="1752" y="878"/>
                </a:cxn>
              </a:cxnLst>
              <a:rect l="0" t="0" r="r" b="b"/>
              <a:pathLst>
                <a:path w="1752" h="1754">
                  <a:moveTo>
                    <a:pt x="1752" y="878"/>
                  </a:moveTo>
                  <a:lnTo>
                    <a:pt x="1751" y="923"/>
                  </a:lnTo>
                  <a:lnTo>
                    <a:pt x="1748" y="968"/>
                  </a:lnTo>
                  <a:lnTo>
                    <a:pt x="1741" y="1012"/>
                  </a:lnTo>
                  <a:lnTo>
                    <a:pt x="1734" y="1054"/>
                  </a:lnTo>
                  <a:lnTo>
                    <a:pt x="1725" y="1097"/>
                  </a:lnTo>
                  <a:lnTo>
                    <a:pt x="1712" y="1139"/>
                  </a:lnTo>
                  <a:lnTo>
                    <a:pt x="1699" y="1179"/>
                  </a:lnTo>
                  <a:lnTo>
                    <a:pt x="1683" y="1219"/>
                  </a:lnTo>
                  <a:lnTo>
                    <a:pt x="1665" y="1258"/>
                  </a:lnTo>
                  <a:lnTo>
                    <a:pt x="1646" y="1296"/>
                  </a:lnTo>
                  <a:lnTo>
                    <a:pt x="1625" y="1332"/>
                  </a:lnTo>
                  <a:lnTo>
                    <a:pt x="1602" y="1368"/>
                  </a:lnTo>
                  <a:lnTo>
                    <a:pt x="1578" y="1402"/>
                  </a:lnTo>
                  <a:lnTo>
                    <a:pt x="1552" y="1436"/>
                  </a:lnTo>
                  <a:lnTo>
                    <a:pt x="1524" y="1468"/>
                  </a:lnTo>
                  <a:lnTo>
                    <a:pt x="1496" y="1498"/>
                  </a:lnTo>
                  <a:lnTo>
                    <a:pt x="1465" y="1527"/>
                  </a:lnTo>
                  <a:lnTo>
                    <a:pt x="1434" y="1554"/>
                  </a:lnTo>
                  <a:lnTo>
                    <a:pt x="1400" y="1580"/>
                  </a:lnTo>
                  <a:lnTo>
                    <a:pt x="1366" y="1604"/>
                  </a:lnTo>
                  <a:lnTo>
                    <a:pt x="1331" y="1627"/>
                  </a:lnTo>
                  <a:lnTo>
                    <a:pt x="1294" y="1649"/>
                  </a:lnTo>
                  <a:lnTo>
                    <a:pt x="1256" y="1668"/>
                  </a:lnTo>
                  <a:lnTo>
                    <a:pt x="1217" y="1686"/>
                  </a:lnTo>
                  <a:lnTo>
                    <a:pt x="1178" y="1701"/>
                  </a:lnTo>
                  <a:lnTo>
                    <a:pt x="1137" y="1715"/>
                  </a:lnTo>
                  <a:lnTo>
                    <a:pt x="1096" y="1727"/>
                  </a:lnTo>
                  <a:lnTo>
                    <a:pt x="1053" y="1737"/>
                  </a:lnTo>
                  <a:lnTo>
                    <a:pt x="1009" y="1744"/>
                  </a:lnTo>
                  <a:lnTo>
                    <a:pt x="966" y="1750"/>
                  </a:lnTo>
                  <a:lnTo>
                    <a:pt x="922" y="1753"/>
                  </a:lnTo>
                  <a:lnTo>
                    <a:pt x="876" y="1754"/>
                  </a:lnTo>
                  <a:lnTo>
                    <a:pt x="831" y="1753"/>
                  </a:lnTo>
                  <a:lnTo>
                    <a:pt x="787" y="1750"/>
                  </a:lnTo>
                  <a:lnTo>
                    <a:pt x="743" y="1744"/>
                  </a:lnTo>
                  <a:lnTo>
                    <a:pt x="699" y="1737"/>
                  </a:lnTo>
                  <a:lnTo>
                    <a:pt x="657" y="1727"/>
                  </a:lnTo>
                  <a:lnTo>
                    <a:pt x="615" y="1715"/>
                  </a:lnTo>
                  <a:lnTo>
                    <a:pt x="574" y="1701"/>
                  </a:lnTo>
                  <a:lnTo>
                    <a:pt x="535" y="1686"/>
                  </a:lnTo>
                  <a:lnTo>
                    <a:pt x="496" y="1668"/>
                  </a:lnTo>
                  <a:lnTo>
                    <a:pt x="458" y="1649"/>
                  </a:lnTo>
                  <a:lnTo>
                    <a:pt x="422" y="1627"/>
                  </a:lnTo>
                  <a:lnTo>
                    <a:pt x="386" y="1604"/>
                  </a:lnTo>
                  <a:lnTo>
                    <a:pt x="352" y="1580"/>
                  </a:lnTo>
                  <a:lnTo>
                    <a:pt x="319" y="1554"/>
                  </a:lnTo>
                  <a:lnTo>
                    <a:pt x="286" y="1527"/>
                  </a:lnTo>
                  <a:lnTo>
                    <a:pt x="256" y="1498"/>
                  </a:lnTo>
                  <a:lnTo>
                    <a:pt x="227" y="1468"/>
                  </a:lnTo>
                  <a:lnTo>
                    <a:pt x="200" y="1436"/>
                  </a:lnTo>
                  <a:lnTo>
                    <a:pt x="174" y="1402"/>
                  </a:lnTo>
                  <a:lnTo>
                    <a:pt x="149" y="1368"/>
                  </a:lnTo>
                  <a:lnTo>
                    <a:pt x="126" y="1332"/>
                  </a:lnTo>
                  <a:lnTo>
                    <a:pt x="105" y="1296"/>
                  </a:lnTo>
                  <a:lnTo>
                    <a:pt x="87" y="1258"/>
                  </a:lnTo>
                  <a:lnTo>
                    <a:pt x="69" y="1219"/>
                  </a:lnTo>
                  <a:lnTo>
                    <a:pt x="53" y="1179"/>
                  </a:lnTo>
                  <a:lnTo>
                    <a:pt x="39" y="1139"/>
                  </a:lnTo>
                  <a:lnTo>
                    <a:pt x="27" y="1097"/>
                  </a:lnTo>
                  <a:lnTo>
                    <a:pt x="18" y="1054"/>
                  </a:lnTo>
                  <a:lnTo>
                    <a:pt x="10" y="1012"/>
                  </a:lnTo>
                  <a:lnTo>
                    <a:pt x="5" y="968"/>
                  </a:lnTo>
                  <a:lnTo>
                    <a:pt x="1" y="923"/>
                  </a:lnTo>
                  <a:lnTo>
                    <a:pt x="0" y="878"/>
                  </a:lnTo>
                  <a:lnTo>
                    <a:pt x="1" y="832"/>
                  </a:lnTo>
                  <a:lnTo>
                    <a:pt x="5" y="788"/>
                  </a:lnTo>
                  <a:lnTo>
                    <a:pt x="10" y="744"/>
                  </a:lnTo>
                  <a:lnTo>
                    <a:pt x="18" y="700"/>
                  </a:lnTo>
                  <a:lnTo>
                    <a:pt x="27" y="658"/>
                  </a:lnTo>
                  <a:lnTo>
                    <a:pt x="39" y="617"/>
                  </a:lnTo>
                  <a:lnTo>
                    <a:pt x="53" y="575"/>
                  </a:lnTo>
                  <a:lnTo>
                    <a:pt x="69" y="535"/>
                  </a:lnTo>
                  <a:lnTo>
                    <a:pt x="87" y="497"/>
                  </a:lnTo>
                  <a:lnTo>
                    <a:pt x="105" y="459"/>
                  </a:lnTo>
                  <a:lnTo>
                    <a:pt x="126" y="422"/>
                  </a:lnTo>
                  <a:lnTo>
                    <a:pt x="149" y="386"/>
                  </a:lnTo>
                  <a:lnTo>
                    <a:pt x="174" y="352"/>
                  </a:lnTo>
                  <a:lnTo>
                    <a:pt x="200" y="319"/>
                  </a:lnTo>
                  <a:lnTo>
                    <a:pt x="227" y="288"/>
                  </a:lnTo>
                  <a:lnTo>
                    <a:pt x="256" y="256"/>
                  </a:lnTo>
                  <a:lnTo>
                    <a:pt x="286" y="228"/>
                  </a:lnTo>
                  <a:lnTo>
                    <a:pt x="319" y="200"/>
                  </a:lnTo>
                  <a:lnTo>
                    <a:pt x="352" y="174"/>
                  </a:lnTo>
                  <a:lnTo>
                    <a:pt x="386" y="150"/>
                  </a:lnTo>
                  <a:lnTo>
                    <a:pt x="422" y="127"/>
                  </a:lnTo>
                  <a:lnTo>
                    <a:pt x="458" y="106"/>
                  </a:lnTo>
                  <a:lnTo>
                    <a:pt x="496" y="86"/>
                  </a:lnTo>
                  <a:lnTo>
                    <a:pt x="535" y="69"/>
                  </a:lnTo>
                  <a:lnTo>
                    <a:pt x="574" y="53"/>
                  </a:lnTo>
                  <a:lnTo>
                    <a:pt x="615" y="40"/>
                  </a:lnTo>
                  <a:lnTo>
                    <a:pt x="657" y="27"/>
                  </a:lnTo>
                  <a:lnTo>
                    <a:pt x="699" y="18"/>
                  </a:lnTo>
                  <a:lnTo>
                    <a:pt x="743" y="10"/>
                  </a:lnTo>
                  <a:lnTo>
                    <a:pt x="787" y="4"/>
                  </a:lnTo>
                  <a:lnTo>
                    <a:pt x="831" y="1"/>
                  </a:lnTo>
                  <a:lnTo>
                    <a:pt x="876" y="0"/>
                  </a:lnTo>
                  <a:lnTo>
                    <a:pt x="922" y="1"/>
                  </a:lnTo>
                  <a:lnTo>
                    <a:pt x="966" y="4"/>
                  </a:lnTo>
                  <a:lnTo>
                    <a:pt x="1009" y="10"/>
                  </a:lnTo>
                  <a:lnTo>
                    <a:pt x="1053" y="18"/>
                  </a:lnTo>
                  <a:lnTo>
                    <a:pt x="1096" y="27"/>
                  </a:lnTo>
                  <a:lnTo>
                    <a:pt x="1137" y="40"/>
                  </a:lnTo>
                  <a:lnTo>
                    <a:pt x="1178" y="53"/>
                  </a:lnTo>
                  <a:lnTo>
                    <a:pt x="1217" y="69"/>
                  </a:lnTo>
                  <a:lnTo>
                    <a:pt x="1256" y="86"/>
                  </a:lnTo>
                  <a:lnTo>
                    <a:pt x="1294" y="106"/>
                  </a:lnTo>
                  <a:lnTo>
                    <a:pt x="1331" y="127"/>
                  </a:lnTo>
                  <a:lnTo>
                    <a:pt x="1366" y="150"/>
                  </a:lnTo>
                  <a:lnTo>
                    <a:pt x="1400" y="174"/>
                  </a:lnTo>
                  <a:lnTo>
                    <a:pt x="1434" y="200"/>
                  </a:lnTo>
                  <a:lnTo>
                    <a:pt x="1465" y="228"/>
                  </a:lnTo>
                  <a:lnTo>
                    <a:pt x="1496" y="256"/>
                  </a:lnTo>
                  <a:lnTo>
                    <a:pt x="1524" y="288"/>
                  </a:lnTo>
                  <a:lnTo>
                    <a:pt x="1552" y="319"/>
                  </a:lnTo>
                  <a:lnTo>
                    <a:pt x="1578" y="352"/>
                  </a:lnTo>
                  <a:lnTo>
                    <a:pt x="1602" y="386"/>
                  </a:lnTo>
                  <a:lnTo>
                    <a:pt x="1625" y="422"/>
                  </a:lnTo>
                  <a:lnTo>
                    <a:pt x="1646" y="459"/>
                  </a:lnTo>
                  <a:lnTo>
                    <a:pt x="1665" y="497"/>
                  </a:lnTo>
                  <a:lnTo>
                    <a:pt x="1683" y="535"/>
                  </a:lnTo>
                  <a:lnTo>
                    <a:pt x="1699" y="575"/>
                  </a:lnTo>
                  <a:lnTo>
                    <a:pt x="1712" y="617"/>
                  </a:lnTo>
                  <a:lnTo>
                    <a:pt x="1725" y="658"/>
                  </a:lnTo>
                  <a:lnTo>
                    <a:pt x="1734" y="700"/>
                  </a:lnTo>
                  <a:lnTo>
                    <a:pt x="1741" y="744"/>
                  </a:lnTo>
                  <a:lnTo>
                    <a:pt x="1748" y="788"/>
                  </a:lnTo>
                  <a:lnTo>
                    <a:pt x="1751" y="832"/>
                  </a:lnTo>
                  <a:lnTo>
                    <a:pt x="1752" y="878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98D2ACCF-5821-D523-9389-1F664F6BB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7322" y="-1872044"/>
              <a:ext cx="65779" cy="66457"/>
            </a:xfrm>
            <a:custGeom>
              <a:avLst/>
              <a:gdLst/>
              <a:ahLst/>
              <a:cxnLst>
                <a:cxn ang="0">
                  <a:pos x="1746" y="968"/>
                </a:cxn>
                <a:cxn ang="0">
                  <a:pos x="1723" y="1097"/>
                </a:cxn>
                <a:cxn ang="0">
                  <a:pos x="1682" y="1219"/>
                </a:cxn>
                <a:cxn ang="0">
                  <a:pos x="1624" y="1332"/>
                </a:cxn>
                <a:cxn ang="0">
                  <a:pos x="1550" y="1435"/>
                </a:cxn>
                <a:cxn ang="0">
                  <a:pos x="1464" y="1526"/>
                </a:cxn>
                <a:cxn ang="0">
                  <a:pos x="1364" y="1604"/>
                </a:cxn>
                <a:cxn ang="0">
                  <a:pos x="1254" y="1668"/>
                </a:cxn>
                <a:cxn ang="0">
                  <a:pos x="1135" y="1715"/>
                </a:cxn>
                <a:cxn ang="0">
                  <a:pos x="1007" y="1744"/>
                </a:cxn>
                <a:cxn ang="0">
                  <a:pos x="874" y="1754"/>
                </a:cxn>
                <a:cxn ang="0">
                  <a:pos x="741" y="1744"/>
                </a:cxn>
                <a:cxn ang="0">
                  <a:pos x="614" y="1715"/>
                </a:cxn>
                <a:cxn ang="0">
                  <a:pos x="495" y="1668"/>
                </a:cxn>
                <a:cxn ang="0">
                  <a:pos x="384" y="1604"/>
                </a:cxn>
                <a:cxn ang="0">
                  <a:pos x="286" y="1526"/>
                </a:cxn>
                <a:cxn ang="0">
                  <a:pos x="199" y="1435"/>
                </a:cxn>
                <a:cxn ang="0">
                  <a:pos x="125" y="1332"/>
                </a:cxn>
                <a:cxn ang="0">
                  <a:pos x="68" y="1219"/>
                </a:cxn>
                <a:cxn ang="0">
                  <a:pos x="27" y="1097"/>
                </a:cxn>
                <a:cxn ang="0">
                  <a:pos x="4" y="968"/>
                </a:cxn>
                <a:cxn ang="0">
                  <a:pos x="1" y="832"/>
                </a:cxn>
                <a:cxn ang="0">
                  <a:pos x="17" y="701"/>
                </a:cxn>
                <a:cxn ang="0">
                  <a:pos x="53" y="576"/>
                </a:cxn>
                <a:cxn ang="0">
                  <a:pos x="105" y="459"/>
                </a:cxn>
                <a:cxn ang="0">
                  <a:pos x="173" y="352"/>
                </a:cxn>
                <a:cxn ang="0">
                  <a:pos x="255" y="257"/>
                </a:cxn>
                <a:cxn ang="0">
                  <a:pos x="350" y="174"/>
                </a:cxn>
                <a:cxn ang="0">
                  <a:pos x="457" y="106"/>
                </a:cxn>
                <a:cxn ang="0">
                  <a:pos x="574" y="53"/>
                </a:cxn>
                <a:cxn ang="0">
                  <a:pos x="697" y="18"/>
                </a:cxn>
                <a:cxn ang="0">
                  <a:pos x="830" y="1"/>
                </a:cxn>
                <a:cxn ang="0">
                  <a:pos x="964" y="4"/>
                </a:cxn>
                <a:cxn ang="0">
                  <a:pos x="1094" y="27"/>
                </a:cxn>
                <a:cxn ang="0">
                  <a:pos x="1215" y="69"/>
                </a:cxn>
                <a:cxn ang="0">
                  <a:pos x="1329" y="127"/>
                </a:cxn>
                <a:cxn ang="0">
                  <a:pos x="1432" y="200"/>
                </a:cxn>
                <a:cxn ang="0">
                  <a:pos x="1523" y="287"/>
                </a:cxn>
                <a:cxn ang="0">
                  <a:pos x="1601" y="386"/>
                </a:cxn>
                <a:cxn ang="0">
                  <a:pos x="1665" y="497"/>
                </a:cxn>
                <a:cxn ang="0">
                  <a:pos x="1711" y="617"/>
                </a:cxn>
                <a:cxn ang="0">
                  <a:pos x="1741" y="744"/>
                </a:cxn>
                <a:cxn ang="0">
                  <a:pos x="1751" y="878"/>
                </a:cxn>
              </a:cxnLst>
              <a:rect l="0" t="0" r="r" b="b"/>
              <a:pathLst>
                <a:path w="1751" h="1754">
                  <a:moveTo>
                    <a:pt x="1751" y="878"/>
                  </a:moveTo>
                  <a:lnTo>
                    <a:pt x="1750" y="923"/>
                  </a:lnTo>
                  <a:lnTo>
                    <a:pt x="1746" y="968"/>
                  </a:lnTo>
                  <a:lnTo>
                    <a:pt x="1741" y="1011"/>
                  </a:lnTo>
                  <a:lnTo>
                    <a:pt x="1733" y="1054"/>
                  </a:lnTo>
                  <a:lnTo>
                    <a:pt x="1723" y="1097"/>
                  </a:lnTo>
                  <a:lnTo>
                    <a:pt x="1711" y="1138"/>
                  </a:lnTo>
                  <a:lnTo>
                    <a:pt x="1698" y="1179"/>
                  </a:lnTo>
                  <a:lnTo>
                    <a:pt x="1682" y="1219"/>
                  </a:lnTo>
                  <a:lnTo>
                    <a:pt x="1665" y="1258"/>
                  </a:lnTo>
                  <a:lnTo>
                    <a:pt x="1645" y="1296"/>
                  </a:lnTo>
                  <a:lnTo>
                    <a:pt x="1624" y="1332"/>
                  </a:lnTo>
                  <a:lnTo>
                    <a:pt x="1601" y="1368"/>
                  </a:lnTo>
                  <a:lnTo>
                    <a:pt x="1576" y="1402"/>
                  </a:lnTo>
                  <a:lnTo>
                    <a:pt x="1550" y="1435"/>
                  </a:lnTo>
                  <a:lnTo>
                    <a:pt x="1523" y="1467"/>
                  </a:lnTo>
                  <a:lnTo>
                    <a:pt x="1494" y="1497"/>
                  </a:lnTo>
                  <a:lnTo>
                    <a:pt x="1464" y="1526"/>
                  </a:lnTo>
                  <a:lnTo>
                    <a:pt x="1432" y="1554"/>
                  </a:lnTo>
                  <a:lnTo>
                    <a:pt x="1398" y="1580"/>
                  </a:lnTo>
                  <a:lnTo>
                    <a:pt x="1364" y="1604"/>
                  </a:lnTo>
                  <a:lnTo>
                    <a:pt x="1329" y="1627"/>
                  </a:lnTo>
                  <a:lnTo>
                    <a:pt x="1292" y="1648"/>
                  </a:lnTo>
                  <a:lnTo>
                    <a:pt x="1254" y="1668"/>
                  </a:lnTo>
                  <a:lnTo>
                    <a:pt x="1215" y="1685"/>
                  </a:lnTo>
                  <a:lnTo>
                    <a:pt x="1176" y="1701"/>
                  </a:lnTo>
                  <a:lnTo>
                    <a:pt x="1135" y="1715"/>
                  </a:lnTo>
                  <a:lnTo>
                    <a:pt x="1094" y="1726"/>
                  </a:lnTo>
                  <a:lnTo>
                    <a:pt x="1051" y="1736"/>
                  </a:lnTo>
                  <a:lnTo>
                    <a:pt x="1007" y="1744"/>
                  </a:lnTo>
                  <a:lnTo>
                    <a:pt x="964" y="1749"/>
                  </a:lnTo>
                  <a:lnTo>
                    <a:pt x="919" y="1753"/>
                  </a:lnTo>
                  <a:lnTo>
                    <a:pt x="874" y="1754"/>
                  </a:lnTo>
                  <a:lnTo>
                    <a:pt x="830" y="1753"/>
                  </a:lnTo>
                  <a:lnTo>
                    <a:pt x="785" y="1749"/>
                  </a:lnTo>
                  <a:lnTo>
                    <a:pt x="741" y="1744"/>
                  </a:lnTo>
                  <a:lnTo>
                    <a:pt x="697" y="1736"/>
                  </a:lnTo>
                  <a:lnTo>
                    <a:pt x="656" y="1726"/>
                  </a:lnTo>
                  <a:lnTo>
                    <a:pt x="614" y="1715"/>
                  </a:lnTo>
                  <a:lnTo>
                    <a:pt x="574" y="1701"/>
                  </a:lnTo>
                  <a:lnTo>
                    <a:pt x="533" y="1685"/>
                  </a:lnTo>
                  <a:lnTo>
                    <a:pt x="495" y="1668"/>
                  </a:lnTo>
                  <a:lnTo>
                    <a:pt x="457" y="1648"/>
                  </a:lnTo>
                  <a:lnTo>
                    <a:pt x="421" y="1627"/>
                  </a:lnTo>
                  <a:lnTo>
                    <a:pt x="384" y="1604"/>
                  </a:lnTo>
                  <a:lnTo>
                    <a:pt x="350" y="1580"/>
                  </a:lnTo>
                  <a:lnTo>
                    <a:pt x="318" y="1554"/>
                  </a:lnTo>
                  <a:lnTo>
                    <a:pt x="286" y="1526"/>
                  </a:lnTo>
                  <a:lnTo>
                    <a:pt x="255" y="1497"/>
                  </a:lnTo>
                  <a:lnTo>
                    <a:pt x="226" y="1467"/>
                  </a:lnTo>
                  <a:lnTo>
                    <a:pt x="199" y="1435"/>
                  </a:lnTo>
                  <a:lnTo>
                    <a:pt x="173" y="1402"/>
                  </a:lnTo>
                  <a:lnTo>
                    <a:pt x="148" y="1368"/>
                  </a:lnTo>
                  <a:lnTo>
                    <a:pt x="125" y="1332"/>
                  </a:lnTo>
                  <a:lnTo>
                    <a:pt x="105" y="1296"/>
                  </a:lnTo>
                  <a:lnTo>
                    <a:pt x="86" y="1258"/>
                  </a:lnTo>
                  <a:lnTo>
                    <a:pt x="68" y="1219"/>
                  </a:lnTo>
                  <a:lnTo>
                    <a:pt x="53" y="1179"/>
                  </a:lnTo>
                  <a:lnTo>
                    <a:pt x="38" y="1138"/>
                  </a:lnTo>
                  <a:lnTo>
                    <a:pt x="27" y="1097"/>
                  </a:lnTo>
                  <a:lnTo>
                    <a:pt x="17" y="1054"/>
                  </a:lnTo>
                  <a:lnTo>
                    <a:pt x="9" y="1011"/>
                  </a:lnTo>
                  <a:lnTo>
                    <a:pt x="4" y="968"/>
                  </a:lnTo>
                  <a:lnTo>
                    <a:pt x="1" y="923"/>
                  </a:lnTo>
                  <a:lnTo>
                    <a:pt x="0" y="878"/>
                  </a:lnTo>
                  <a:lnTo>
                    <a:pt x="1" y="832"/>
                  </a:lnTo>
                  <a:lnTo>
                    <a:pt x="4" y="788"/>
                  </a:lnTo>
                  <a:lnTo>
                    <a:pt x="9" y="744"/>
                  </a:lnTo>
                  <a:lnTo>
                    <a:pt x="17" y="701"/>
                  </a:lnTo>
                  <a:lnTo>
                    <a:pt x="27" y="658"/>
                  </a:lnTo>
                  <a:lnTo>
                    <a:pt x="38" y="617"/>
                  </a:lnTo>
                  <a:lnTo>
                    <a:pt x="53" y="576"/>
                  </a:lnTo>
                  <a:lnTo>
                    <a:pt x="68" y="536"/>
                  </a:lnTo>
                  <a:lnTo>
                    <a:pt x="86" y="497"/>
                  </a:lnTo>
                  <a:lnTo>
                    <a:pt x="105" y="459"/>
                  </a:lnTo>
                  <a:lnTo>
                    <a:pt x="125" y="423"/>
                  </a:lnTo>
                  <a:lnTo>
                    <a:pt x="148" y="386"/>
                  </a:lnTo>
                  <a:lnTo>
                    <a:pt x="173" y="352"/>
                  </a:lnTo>
                  <a:lnTo>
                    <a:pt x="199" y="319"/>
                  </a:lnTo>
                  <a:lnTo>
                    <a:pt x="226" y="287"/>
                  </a:lnTo>
                  <a:lnTo>
                    <a:pt x="255" y="257"/>
                  </a:lnTo>
                  <a:lnTo>
                    <a:pt x="286" y="228"/>
                  </a:lnTo>
                  <a:lnTo>
                    <a:pt x="318" y="200"/>
                  </a:lnTo>
                  <a:lnTo>
                    <a:pt x="350" y="174"/>
                  </a:lnTo>
                  <a:lnTo>
                    <a:pt x="384" y="150"/>
                  </a:lnTo>
                  <a:lnTo>
                    <a:pt x="421" y="127"/>
                  </a:lnTo>
                  <a:lnTo>
                    <a:pt x="457" y="106"/>
                  </a:lnTo>
                  <a:lnTo>
                    <a:pt x="495" y="86"/>
                  </a:lnTo>
                  <a:lnTo>
                    <a:pt x="533" y="69"/>
                  </a:lnTo>
                  <a:lnTo>
                    <a:pt x="574" y="53"/>
                  </a:lnTo>
                  <a:lnTo>
                    <a:pt x="614" y="39"/>
                  </a:lnTo>
                  <a:lnTo>
                    <a:pt x="656" y="27"/>
                  </a:lnTo>
                  <a:lnTo>
                    <a:pt x="697" y="18"/>
                  </a:lnTo>
                  <a:lnTo>
                    <a:pt x="741" y="10"/>
                  </a:lnTo>
                  <a:lnTo>
                    <a:pt x="785" y="4"/>
                  </a:lnTo>
                  <a:lnTo>
                    <a:pt x="830" y="1"/>
                  </a:lnTo>
                  <a:lnTo>
                    <a:pt x="874" y="0"/>
                  </a:lnTo>
                  <a:lnTo>
                    <a:pt x="919" y="1"/>
                  </a:lnTo>
                  <a:lnTo>
                    <a:pt x="964" y="4"/>
                  </a:lnTo>
                  <a:lnTo>
                    <a:pt x="1007" y="10"/>
                  </a:lnTo>
                  <a:lnTo>
                    <a:pt x="1051" y="18"/>
                  </a:lnTo>
                  <a:lnTo>
                    <a:pt x="1094" y="27"/>
                  </a:lnTo>
                  <a:lnTo>
                    <a:pt x="1135" y="39"/>
                  </a:lnTo>
                  <a:lnTo>
                    <a:pt x="1176" y="53"/>
                  </a:lnTo>
                  <a:lnTo>
                    <a:pt x="1215" y="69"/>
                  </a:lnTo>
                  <a:lnTo>
                    <a:pt x="1254" y="86"/>
                  </a:lnTo>
                  <a:lnTo>
                    <a:pt x="1292" y="106"/>
                  </a:lnTo>
                  <a:lnTo>
                    <a:pt x="1329" y="127"/>
                  </a:lnTo>
                  <a:lnTo>
                    <a:pt x="1364" y="150"/>
                  </a:lnTo>
                  <a:lnTo>
                    <a:pt x="1398" y="174"/>
                  </a:lnTo>
                  <a:lnTo>
                    <a:pt x="1432" y="200"/>
                  </a:lnTo>
                  <a:lnTo>
                    <a:pt x="1464" y="228"/>
                  </a:lnTo>
                  <a:lnTo>
                    <a:pt x="1494" y="257"/>
                  </a:lnTo>
                  <a:lnTo>
                    <a:pt x="1523" y="287"/>
                  </a:lnTo>
                  <a:lnTo>
                    <a:pt x="1550" y="319"/>
                  </a:lnTo>
                  <a:lnTo>
                    <a:pt x="1576" y="352"/>
                  </a:lnTo>
                  <a:lnTo>
                    <a:pt x="1601" y="386"/>
                  </a:lnTo>
                  <a:lnTo>
                    <a:pt x="1624" y="423"/>
                  </a:lnTo>
                  <a:lnTo>
                    <a:pt x="1645" y="459"/>
                  </a:lnTo>
                  <a:lnTo>
                    <a:pt x="1665" y="497"/>
                  </a:lnTo>
                  <a:lnTo>
                    <a:pt x="1682" y="536"/>
                  </a:lnTo>
                  <a:lnTo>
                    <a:pt x="1698" y="576"/>
                  </a:lnTo>
                  <a:lnTo>
                    <a:pt x="1711" y="617"/>
                  </a:lnTo>
                  <a:lnTo>
                    <a:pt x="1723" y="658"/>
                  </a:lnTo>
                  <a:lnTo>
                    <a:pt x="1733" y="701"/>
                  </a:lnTo>
                  <a:lnTo>
                    <a:pt x="1741" y="744"/>
                  </a:lnTo>
                  <a:lnTo>
                    <a:pt x="1746" y="788"/>
                  </a:lnTo>
                  <a:lnTo>
                    <a:pt x="1750" y="832"/>
                  </a:lnTo>
                  <a:lnTo>
                    <a:pt x="1751" y="878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5D263BA2-87B8-5870-3FFA-05CF3CC00D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6300" y="-1520770"/>
              <a:ext cx="174280" cy="222428"/>
            </a:xfrm>
            <a:custGeom>
              <a:avLst/>
              <a:gdLst/>
              <a:ahLst/>
              <a:cxnLst>
                <a:cxn ang="0">
                  <a:pos x="1251" y="5690"/>
                </a:cxn>
                <a:cxn ang="0">
                  <a:pos x="774" y="5339"/>
                </a:cxn>
                <a:cxn ang="0">
                  <a:pos x="404" y="4855"/>
                </a:cxn>
                <a:cxn ang="0">
                  <a:pos x="148" y="4268"/>
                </a:cxn>
                <a:cxn ang="0">
                  <a:pos x="17" y="3606"/>
                </a:cxn>
                <a:cxn ang="0">
                  <a:pos x="3" y="3116"/>
                </a:cxn>
                <a:cxn ang="0">
                  <a:pos x="24" y="2830"/>
                </a:cxn>
                <a:cxn ang="0">
                  <a:pos x="69" y="2542"/>
                </a:cxn>
                <a:cxn ang="0">
                  <a:pos x="265" y="1857"/>
                </a:cxn>
                <a:cxn ang="0">
                  <a:pos x="611" y="1184"/>
                </a:cxn>
                <a:cxn ang="0">
                  <a:pos x="1067" y="637"/>
                </a:cxn>
                <a:cxn ang="0">
                  <a:pos x="1612" y="243"/>
                </a:cxn>
                <a:cxn ang="0">
                  <a:pos x="2223" y="30"/>
                </a:cxn>
                <a:cxn ang="0">
                  <a:pos x="2679" y="5"/>
                </a:cxn>
                <a:cxn ang="0">
                  <a:pos x="3003" y="60"/>
                </a:cxn>
                <a:cxn ang="0">
                  <a:pos x="3545" y="306"/>
                </a:cxn>
                <a:cxn ang="0">
                  <a:pos x="3988" y="704"/>
                </a:cxn>
                <a:cxn ang="0">
                  <a:pos x="4321" y="1226"/>
                </a:cxn>
                <a:cxn ang="0">
                  <a:pos x="4536" y="1840"/>
                </a:cxn>
                <a:cxn ang="0">
                  <a:pos x="4624" y="2520"/>
                </a:cxn>
                <a:cxn ang="0">
                  <a:pos x="4619" y="2872"/>
                </a:cxn>
                <a:cxn ang="0">
                  <a:pos x="4590" y="3159"/>
                </a:cxn>
                <a:cxn ang="0">
                  <a:pos x="4308" y="3352"/>
                </a:cxn>
                <a:cxn ang="0">
                  <a:pos x="4362" y="4037"/>
                </a:cxn>
                <a:cxn ang="0">
                  <a:pos x="4017" y="4709"/>
                </a:cxn>
                <a:cxn ang="0">
                  <a:pos x="3559" y="5256"/>
                </a:cxn>
                <a:cxn ang="0">
                  <a:pos x="3014" y="5650"/>
                </a:cxn>
                <a:cxn ang="0">
                  <a:pos x="2404" y="5864"/>
                </a:cxn>
                <a:cxn ang="0">
                  <a:pos x="1947" y="5889"/>
                </a:cxn>
                <a:cxn ang="0">
                  <a:pos x="561" y="2592"/>
                </a:cxn>
                <a:cxn ang="0">
                  <a:pos x="518" y="2845"/>
                </a:cxn>
                <a:cxn ang="0">
                  <a:pos x="496" y="3094"/>
                </a:cxn>
                <a:cxn ang="0">
                  <a:pos x="498" y="3461"/>
                </a:cxn>
                <a:cxn ang="0">
                  <a:pos x="593" y="4033"/>
                </a:cxn>
                <a:cxn ang="0">
                  <a:pos x="786" y="4530"/>
                </a:cxn>
                <a:cxn ang="0">
                  <a:pos x="1065" y="4932"/>
                </a:cxn>
                <a:cxn ang="0">
                  <a:pos x="1416" y="5220"/>
                </a:cxn>
                <a:cxn ang="0">
                  <a:pos x="1822" y="5376"/>
                </a:cxn>
                <a:cxn ang="0">
                  <a:pos x="2016" y="5400"/>
                </a:cxn>
                <a:cxn ang="0">
                  <a:pos x="2395" y="5367"/>
                </a:cxn>
                <a:cxn ang="0">
                  <a:pos x="2860" y="5173"/>
                </a:cxn>
                <a:cxn ang="0">
                  <a:pos x="3292" y="4828"/>
                </a:cxn>
                <a:cxn ang="0">
                  <a:pos x="3663" y="4349"/>
                </a:cxn>
                <a:cxn ang="0">
                  <a:pos x="3944" y="3754"/>
                </a:cxn>
                <a:cxn ang="0">
                  <a:pos x="4083" y="3219"/>
                </a:cxn>
                <a:cxn ang="0">
                  <a:pos x="4118" y="2965"/>
                </a:cxn>
                <a:cxn ang="0">
                  <a:pos x="4135" y="2636"/>
                </a:cxn>
                <a:cxn ang="0">
                  <a:pos x="4077" y="2043"/>
                </a:cxn>
                <a:cxn ang="0">
                  <a:pos x="3915" y="1519"/>
                </a:cxn>
                <a:cxn ang="0">
                  <a:pos x="3662" y="1084"/>
                </a:cxn>
                <a:cxn ang="0">
                  <a:pos x="3334" y="756"/>
                </a:cxn>
                <a:cxn ang="0">
                  <a:pos x="2945" y="554"/>
                </a:cxn>
                <a:cxn ang="0">
                  <a:pos x="2675" y="499"/>
                </a:cxn>
                <a:cxn ang="0">
                  <a:pos x="2528" y="493"/>
                </a:cxn>
                <a:cxn ang="0">
                  <a:pos x="2061" y="580"/>
                </a:cxn>
                <a:cxn ang="0">
                  <a:pos x="1608" y="828"/>
                </a:cxn>
                <a:cxn ang="0">
                  <a:pos x="1197" y="1219"/>
                </a:cxn>
                <a:cxn ang="0">
                  <a:pos x="857" y="1737"/>
                </a:cxn>
                <a:cxn ang="0">
                  <a:pos x="615" y="2362"/>
                </a:cxn>
              </a:cxnLst>
              <a:rect l="0" t="0" r="r" b="b"/>
              <a:pathLst>
                <a:path w="4626" h="5894">
                  <a:moveTo>
                    <a:pt x="1724" y="5857"/>
                  </a:moveTo>
                  <a:lnTo>
                    <a:pt x="1625" y="5834"/>
                  </a:lnTo>
                  <a:lnTo>
                    <a:pt x="1527" y="5805"/>
                  </a:lnTo>
                  <a:lnTo>
                    <a:pt x="1432" y="5771"/>
                  </a:lnTo>
                  <a:lnTo>
                    <a:pt x="1341" y="5732"/>
                  </a:lnTo>
                  <a:lnTo>
                    <a:pt x="1251" y="5690"/>
                  </a:lnTo>
                  <a:lnTo>
                    <a:pt x="1165" y="5642"/>
                  </a:lnTo>
                  <a:lnTo>
                    <a:pt x="1081" y="5589"/>
                  </a:lnTo>
                  <a:lnTo>
                    <a:pt x="1000" y="5532"/>
                  </a:lnTo>
                  <a:lnTo>
                    <a:pt x="922" y="5472"/>
                  </a:lnTo>
                  <a:lnTo>
                    <a:pt x="847" y="5407"/>
                  </a:lnTo>
                  <a:lnTo>
                    <a:pt x="774" y="5339"/>
                  </a:lnTo>
                  <a:lnTo>
                    <a:pt x="704" y="5267"/>
                  </a:lnTo>
                  <a:lnTo>
                    <a:pt x="638" y="5191"/>
                  </a:lnTo>
                  <a:lnTo>
                    <a:pt x="574" y="5111"/>
                  </a:lnTo>
                  <a:lnTo>
                    <a:pt x="514" y="5029"/>
                  </a:lnTo>
                  <a:lnTo>
                    <a:pt x="457" y="4944"/>
                  </a:lnTo>
                  <a:lnTo>
                    <a:pt x="404" y="4855"/>
                  </a:lnTo>
                  <a:lnTo>
                    <a:pt x="353" y="4763"/>
                  </a:lnTo>
                  <a:lnTo>
                    <a:pt x="305" y="4669"/>
                  </a:lnTo>
                  <a:lnTo>
                    <a:pt x="260" y="4572"/>
                  </a:lnTo>
                  <a:lnTo>
                    <a:pt x="220" y="4473"/>
                  </a:lnTo>
                  <a:lnTo>
                    <a:pt x="182" y="4372"/>
                  </a:lnTo>
                  <a:lnTo>
                    <a:pt x="148" y="4268"/>
                  </a:lnTo>
                  <a:lnTo>
                    <a:pt x="118" y="4161"/>
                  </a:lnTo>
                  <a:lnTo>
                    <a:pt x="90" y="4054"/>
                  </a:lnTo>
                  <a:lnTo>
                    <a:pt x="67" y="3945"/>
                  </a:lnTo>
                  <a:lnTo>
                    <a:pt x="46" y="3833"/>
                  </a:lnTo>
                  <a:lnTo>
                    <a:pt x="29" y="3721"/>
                  </a:lnTo>
                  <a:lnTo>
                    <a:pt x="17" y="3606"/>
                  </a:lnTo>
                  <a:lnTo>
                    <a:pt x="7" y="3491"/>
                  </a:lnTo>
                  <a:lnTo>
                    <a:pt x="2" y="3375"/>
                  </a:lnTo>
                  <a:lnTo>
                    <a:pt x="0" y="3257"/>
                  </a:lnTo>
                  <a:lnTo>
                    <a:pt x="0" y="3210"/>
                  </a:lnTo>
                  <a:lnTo>
                    <a:pt x="1" y="3163"/>
                  </a:lnTo>
                  <a:lnTo>
                    <a:pt x="3" y="3116"/>
                  </a:lnTo>
                  <a:lnTo>
                    <a:pt x="5" y="3069"/>
                  </a:lnTo>
                  <a:lnTo>
                    <a:pt x="7" y="3022"/>
                  </a:lnTo>
                  <a:lnTo>
                    <a:pt x="11" y="2974"/>
                  </a:lnTo>
                  <a:lnTo>
                    <a:pt x="15" y="2926"/>
                  </a:lnTo>
                  <a:lnTo>
                    <a:pt x="19" y="2878"/>
                  </a:lnTo>
                  <a:lnTo>
                    <a:pt x="24" y="2830"/>
                  </a:lnTo>
                  <a:lnTo>
                    <a:pt x="30" y="2782"/>
                  </a:lnTo>
                  <a:lnTo>
                    <a:pt x="37" y="2734"/>
                  </a:lnTo>
                  <a:lnTo>
                    <a:pt x="44" y="2686"/>
                  </a:lnTo>
                  <a:lnTo>
                    <a:pt x="51" y="2638"/>
                  </a:lnTo>
                  <a:lnTo>
                    <a:pt x="59" y="2590"/>
                  </a:lnTo>
                  <a:lnTo>
                    <a:pt x="69" y="2542"/>
                  </a:lnTo>
                  <a:lnTo>
                    <a:pt x="79" y="2493"/>
                  </a:lnTo>
                  <a:lnTo>
                    <a:pt x="108" y="2362"/>
                  </a:lnTo>
                  <a:lnTo>
                    <a:pt x="142" y="2232"/>
                  </a:lnTo>
                  <a:lnTo>
                    <a:pt x="179" y="2105"/>
                  </a:lnTo>
                  <a:lnTo>
                    <a:pt x="220" y="1980"/>
                  </a:lnTo>
                  <a:lnTo>
                    <a:pt x="265" y="1857"/>
                  </a:lnTo>
                  <a:lnTo>
                    <a:pt x="314" y="1737"/>
                  </a:lnTo>
                  <a:lnTo>
                    <a:pt x="366" y="1620"/>
                  </a:lnTo>
                  <a:lnTo>
                    <a:pt x="422" y="1507"/>
                  </a:lnTo>
                  <a:lnTo>
                    <a:pt x="482" y="1397"/>
                  </a:lnTo>
                  <a:lnTo>
                    <a:pt x="545" y="1288"/>
                  </a:lnTo>
                  <a:lnTo>
                    <a:pt x="611" y="1184"/>
                  </a:lnTo>
                  <a:lnTo>
                    <a:pt x="679" y="1084"/>
                  </a:lnTo>
                  <a:lnTo>
                    <a:pt x="752" y="987"/>
                  </a:lnTo>
                  <a:lnTo>
                    <a:pt x="827" y="893"/>
                  </a:lnTo>
                  <a:lnTo>
                    <a:pt x="904" y="804"/>
                  </a:lnTo>
                  <a:lnTo>
                    <a:pt x="985" y="718"/>
                  </a:lnTo>
                  <a:lnTo>
                    <a:pt x="1067" y="637"/>
                  </a:lnTo>
                  <a:lnTo>
                    <a:pt x="1152" y="560"/>
                  </a:lnTo>
                  <a:lnTo>
                    <a:pt x="1241" y="488"/>
                  </a:lnTo>
                  <a:lnTo>
                    <a:pt x="1330" y="419"/>
                  </a:lnTo>
                  <a:lnTo>
                    <a:pt x="1422" y="356"/>
                  </a:lnTo>
                  <a:lnTo>
                    <a:pt x="1516" y="297"/>
                  </a:lnTo>
                  <a:lnTo>
                    <a:pt x="1612" y="243"/>
                  </a:lnTo>
                  <a:lnTo>
                    <a:pt x="1710" y="194"/>
                  </a:lnTo>
                  <a:lnTo>
                    <a:pt x="1810" y="151"/>
                  </a:lnTo>
                  <a:lnTo>
                    <a:pt x="1911" y="112"/>
                  </a:lnTo>
                  <a:lnTo>
                    <a:pt x="2014" y="80"/>
                  </a:lnTo>
                  <a:lnTo>
                    <a:pt x="2118" y="52"/>
                  </a:lnTo>
                  <a:lnTo>
                    <a:pt x="2223" y="30"/>
                  </a:lnTo>
                  <a:lnTo>
                    <a:pt x="2329" y="14"/>
                  </a:lnTo>
                  <a:lnTo>
                    <a:pt x="2437" y="4"/>
                  </a:lnTo>
                  <a:lnTo>
                    <a:pt x="2545" y="0"/>
                  </a:lnTo>
                  <a:lnTo>
                    <a:pt x="2590" y="1"/>
                  </a:lnTo>
                  <a:lnTo>
                    <a:pt x="2634" y="2"/>
                  </a:lnTo>
                  <a:lnTo>
                    <a:pt x="2679" y="5"/>
                  </a:lnTo>
                  <a:lnTo>
                    <a:pt x="2724" y="8"/>
                  </a:lnTo>
                  <a:lnTo>
                    <a:pt x="2769" y="13"/>
                  </a:lnTo>
                  <a:lnTo>
                    <a:pt x="2813" y="19"/>
                  </a:lnTo>
                  <a:lnTo>
                    <a:pt x="2858" y="28"/>
                  </a:lnTo>
                  <a:lnTo>
                    <a:pt x="2903" y="36"/>
                  </a:lnTo>
                  <a:lnTo>
                    <a:pt x="3003" y="60"/>
                  </a:lnTo>
                  <a:lnTo>
                    <a:pt x="3099" y="89"/>
                  </a:lnTo>
                  <a:lnTo>
                    <a:pt x="3194" y="124"/>
                  </a:lnTo>
                  <a:lnTo>
                    <a:pt x="3287" y="162"/>
                  </a:lnTo>
                  <a:lnTo>
                    <a:pt x="3376" y="206"/>
                  </a:lnTo>
                  <a:lnTo>
                    <a:pt x="3462" y="254"/>
                  </a:lnTo>
                  <a:lnTo>
                    <a:pt x="3545" y="306"/>
                  </a:lnTo>
                  <a:lnTo>
                    <a:pt x="3627" y="362"/>
                  </a:lnTo>
                  <a:lnTo>
                    <a:pt x="3705" y="422"/>
                  </a:lnTo>
                  <a:lnTo>
                    <a:pt x="3780" y="488"/>
                  </a:lnTo>
                  <a:lnTo>
                    <a:pt x="3852" y="556"/>
                  </a:lnTo>
                  <a:lnTo>
                    <a:pt x="3922" y="629"/>
                  </a:lnTo>
                  <a:lnTo>
                    <a:pt x="3988" y="704"/>
                  </a:lnTo>
                  <a:lnTo>
                    <a:pt x="4052" y="783"/>
                  </a:lnTo>
                  <a:lnTo>
                    <a:pt x="4111" y="865"/>
                  </a:lnTo>
                  <a:lnTo>
                    <a:pt x="4168" y="952"/>
                  </a:lnTo>
                  <a:lnTo>
                    <a:pt x="4222" y="1040"/>
                  </a:lnTo>
                  <a:lnTo>
                    <a:pt x="4273" y="1132"/>
                  </a:lnTo>
                  <a:lnTo>
                    <a:pt x="4321" y="1226"/>
                  </a:lnTo>
                  <a:lnTo>
                    <a:pt x="4365" y="1323"/>
                  </a:lnTo>
                  <a:lnTo>
                    <a:pt x="4407" y="1422"/>
                  </a:lnTo>
                  <a:lnTo>
                    <a:pt x="4444" y="1524"/>
                  </a:lnTo>
                  <a:lnTo>
                    <a:pt x="4478" y="1627"/>
                  </a:lnTo>
                  <a:lnTo>
                    <a:pt x="4508" y="1733"/>
                  </a:lnTo>
                  <a:lnTo>
                    <a:pt x="4536" y="1840"/>
                  </a:lnTo>
                  <a:lnTo>
                    <a:pt x="4559" y="1950"/>
                  </a:lnTo>
                  <a:lnTo>
                    <a:pt x="4580" y="2061"/>
                  </a:lnTo>
                  <a:lnTo>
                    <a:pt x="4597" y="2174"/>
                  </a:lnTo>
                  <a:lnTo>
                    <a:pt x="4609" y="2288"/>
                  </a:lnTo>
                  <a:lnTo>
                    <a:pt x="4619" y="2403"/>
                  </a:lnTo>
                  <a:lnTo>
                    <a:pt x="4624" y="2520"/>
                  </a:lnTo>
                  <a:lnTo>
                    <a:pt x="4626" y="2636"/>
                  </a:lnTo>
                  <a:lnTo>
                    <a:pt x="4626" y="2683"/>
                  </a:lnTo>
                  <a:lnTo>
                    <a:pt x="4625" y="2730"/>
                  </a:lnTo>
                  <a:lnTo>
                    <a:pt x="4623" y="2778"/>
                  </a:lnTo>
                  <a:lnTo>
                    <a:pt x="4621" y="2825"/>
                  </a:lnTo>
                  <a:lnTo>
                    <a:pt x="4619" y="2872"/>
                  </a:lnTo>
                  <a:lnTo>
                    <a:pt x="4615" y="2920"/>
                  </a:lnTo>
                  <a:lnTo>
                    <a:pt x="4611" y="2967"/>
                  </a:lnTo>
                  <a:lnTo>
                    <a:pt x="4606" y="3015"/>
                  </a:lnTo>
                  <a:lnTo>
                    <a:pt x="4601" y="3062"/>
                  </a:lnTo>
                  <a:lnTo>
                    <a:pt x="4596" y="3111"/>
                  </a:lnTo>
                  <a:lnTo>
                    <a:pt x="4590" y="3159"/>
                  </a:lnTo>
                  <a:lnTo>
                    <a:pt x="4582" y="3207"/>
                  </a:lnTo>
                  <a:lnTo>
                    <a:pt x="4575" y="3255"/>
                  </a:lnTo>
                  <a:lnTo>
                    <a:pt x="4567" y="3304"/>
                  </a:lnTo>
                  <a:lnTo>
                    <a:pt x="4558" y="3352"/>
                  </a:lnTo>
                  <a:lnTo>
                    <a:pt x="4549" y="3401"/>
                  </a:lnTo>
                  <a:lnTo>
                    <a:pt x="4308" y="3352"/>
                  </a:lnTo>
                  <a:lnTo>
                    <a:pt x="4549" y="3402"/>
                  </a:lnTo>
                  <a:lnTo>
                    <a:pt x="4520" y="3533"/>
                  </a:lnTo>
                  <a:lnTo>
                    <a:pt x="4487" y="3663"/>
                  </a:lnTo>
                  <a:lnTo>
                    <a:pt x="4449" y="3790"/>
                  </a:lnTo>
                  <a:lnTo>
                    <a:pt x="4408" y="3915"/>
                  </a:lnTo>
                  <a:lnTo>
                    <a:pt x="4362" y="4037"/>
                  </a:lnTo>
                  <a:lnTo>
                    <a:pt x="4313" y="4157"/>
                  </a:lnTo>
                  <a:lnTo>
                    <a:pt x="4261" y="4274"/>
                  </a:lnTo>
                  <a:lnTo>
                    <a:pt x="4205" y="4387"/>
                  </a:lnTo>
                  <a:lnTo>
                    <a:pt x="4146" y="4498"/>
                  </a:lnTo>
                  <a:lnTo>
                    <a:pt x="4082" y="4605"/>
                  </a:lnTo>
                  <a:lnTo>
                    <a:pt x="4017" y="4709"/>
                  </a:lnTo>
                  <a:lnTo>
                    <a:pt x="3947" y="4810"/>
                  </a:lnTo>
                  <a:lnTo>
                    <a:pt x="3875" y="4907"/>
                  </a:lnTo>
                  <a:lnTo>
                    <a:pt x="3800" y="5000"/>
                  </a:lnTo>
                  <a:lnTo>
                    <a:pt x="3722" y="5090"/>
                  </a:lnTo>
                  <a:lnTo>
                    <a:pt x="3642" y="5175"/>
                  </a:lnTo>
                  <a:lnTo>
                    <a:pt x="3559" y="5256"/>
                  </a:lnTo>
                  <a:lnTo>
                    <a:pt x="3474" y="5333"/>
                  </a:lnTo>
                  <a:lnTo>
                    <a:pt x="3386" y="5405"/>
                  </a:lnTo>
                  <a:lnTo>
                    <a:pt x="3296" y="5474"/>
                  </a:lnTo>
                  <a:lnTo>
                    <a:pt x="3204" y="5537"/>
                  </a:lnTo>
                  <a:lnTo>
                    <a:pt x="3110" y="5596"/>
                  </a:lnTo>
                  <a:lnTo>
                    <a:pt x="3014" y="5650"/>
                  </a:lnTo>
                  <a:lnTo>
                    <a:pt x="2916" y="5699"/>
                  </a:lnTo>
                  <a:lnTo>
                    <a:pt x="2816" y="5743"/>
                  </a:lnTo>
                  <a:lnTo>
                    <a:pt x="2716" y="5781"/>
                  </a:lnTo>
                  <a:lnTo>
                    <a:pt x="2613" y="5814"/>
                  </a:lnTo>
                  <a:lnTo>
                    <a:pt x="2509" y="5842"/>
                  </a:lnTo>
                  <a:lnTo>
                    <a:pt x="2404" y="5864"/>
                  </a:lnTo>
                  <a:lnTo>
                    <a:pt x="2296" y="5879"/>
                  </a:lnTo>
                  <a:lnTo>
                    <a:pt x="2189" y="5890"/>
                  </a:lnTo>
                  <a:lnTo>
                    <a:pt x="2080" y="5894"/>
                  </a:lnTo>
                  <a:lnTo>
                    <a:pt x="2036" y="5894"/>
                  </a:lnTo>
                  <a:lnTo>
                    <a:pt x="1992" y="5892"/>
                  </a:lnTo>
                  <a:lnTo>
                    <a:pt x="1947" y="5889"/>
                  </a:lnTo>
                  <a:lnTo>
                    <a:pt x="1902" y="5884"/>
                  </a:lnTo>
                  <a:lnTo>
                    <a:pt x="1858" y="5879"/>
                  </a:lnTo>
                  <a:lnTo>
                    <a:pt x="1813" y="5873"/>
                  </a:lnTo>
                  <a:lnTo>
                    <a:pt x="1768" y="5866"/>
                  </a:lnTo>
                  <a:lnTo>
                    <a:pt x="1724" y="5857"/>
                  </a:lnTo>
                  <a:close/>
                  <a:moveTo>
                    <a:pt x="561" y="2592"/>
                  </a:moveTo>
                  <a:lnTo>
                    <a:pt x="551" y="2634"/>
                  </a:lnTo>
                  <a:lnTo>
                    <a:pt x="544" y="2677"/>
                  </a:lnTo>
                  <a:lnTo>
                    <a:pt x="537" y="2719"/>
                  </a:lnTo>
                  <a:lnTo>
                    <a:pt x="530" y="2760"/>
                  </a:lnTo>
                  <a:lnTo>
                    <a:pt x="523" y="2803"/>
                  </a:lnTo>
                  <a:lnTo>
                    <a:pt x="518" y="2845"/>
                  </a:lnTo>
                  <a:lnTo>
                    <a:pt x="513" y="2886"/>
                  </a:lnTo>
                  <a:lnTo>
                    <a:pt x="509" y="2928"/>
                  </a:lnTo>
                  <a:lnTo>
                    <a:pt x="505" y="2970"/>
                  </a:lnTo>
                  <a:lnTo>
                    <a:pt x="500" y="3011"/>
                  </a:lnTo>
                  <a:lnTo>
                    <a:pt x="498" y="3053"/>
                  </a:lnTo>
                  <a:lnTo>
                    <a:pt x="496" y="3094"/>
                  </a:lnTo>
                  <a:lnTo>
                    <a:pt x="494" y="3135"/>
                  </a:lnTo>
                  <a:lnTo>
                    <a:pt x="493" y="3176"/>
                  </a:lnTo>
                  <a:lnTo>
                    <a:pt x="492" y="3216"/>
                  </a:lnTo>
                  <a:lnTo>
                    <a:pt x="492" y="3257"/>
                  </a:lnTo>
                  <a:lnTo>
                    <a:pt x="493" y="3360"/>
                  </a:lnTo>
                  <a:lnTo>
                    <a:pt x="498" y="3461"/>
                  </a:lnTo>
                  <a:lnTo>
                    <a:pt x="507" y="3561"/>
                  </a:lnTo>
                  <a:lnTo>
                    <a:pt x="518" y="3659"/>
                  </a:lnTo>
                  <a:lnTo>
                    <a:pt x="533" y="3756"/>
                  </a:lnTo>
                  <a:lnTo>
                    <a:pt x="549" y="3851"/>
                  </a:lnTo>
                  <a:lnTo>
                    <a:pt x="569" y="3943"/>
                  </a:lnTo>
                  <a:lnTo>
                    <a:pt x="593" y="4033"/>
                  </a:lnTo>
                  <a:lnTo>
                    <a:pt x="618" y="4122"/>
                  </a:lnTo>
                  <a:lnTo>
                    <a:pt x="647" y="4208"/>
                  </a:lnTo>
                  <a:lnTo>
                    <a:pt x="678" y="4293"/>
                  </a:lnTo>
                  <a:lnTo>
                    <a:pt x="712" y="4374"/>
                  </a:lnTo>
                  <a:lnTo>
                    <a:pt x="748" y="4453"/>
                  </a:lnTo>
                  <a:lnTo>
                    <a:pt x="786" y="4530"/>
                  </a:lnTo>
                  <a:lnTo>
                    <a:pt x="827" y="4604"/>
                  </a:lnTo>
                  <a:lnTo>
                    <a:pt x="871" y="4676"/>
                  </a:lnTo>
                  <a:lnTo>
                    <a:pt x="916" y="4744"/>
                  </a:lnTo>
                  <a:lnTo>
                    <a:pt x="964" y="4809"/>
                  </a:lnTo>
                  <a:lnTo>
                    <a:pt x="1014" y="4873"/>
                  </a:lnTo>
                  <a:lnTo>
                    <a:pt x="1065" y="4932"/>
                  </a:lnTo>
                  <a:lnTo>
                    <a:pt x="1119" y="4988"/>
                  </a:lnTo>
                  <a:lnTo>
                    <a:pt x="1175" y="5042"/>
                  </a:lnTo>
                  <a:lnTo>
                    <a:pt x="1233" y="5092"/>
                  </a:lnTo>
                  <a:lnTo>
                    <a:pt x="1292" y="5138"/>
                  </a:lnTo>
                  <a:lnTo>
                    <a:pt x="1353" y="5181"/>
                  </a:lnTo>
                  <a:lnTo>
                    <a:pt x="1416" y="5220"/>
                  </a:lnTo>
                  <a:lnTo>
                    <a:pt x="1480" y="5256"/>
                  </a:lnTo>
                  <a:lnTo>
                    <a:pt x="1546" y="5287"/>
                  </a:lnTo>
                  <a:lnTo>
                    <a:pt x="1613" y="5316"/>
                  </a:lnTo>
                  <a:lnTo>
                    <a:pt x="1681" y="5340"/>
                  </a:lnTo>
                  <a:lnTo>
                    <a:pt x="1751" y="5360"/>
                  </a:lnTo>
                  <a:lnTo>
                    <a:pt x="1822" y="5376"/>
                  </a:lnTo>
                  <a:lnTo>
                    <a:pt x="1854" y="5381"/>
                  </a:lnTo>
                  <a:lnTo>
                    <a:pt x="1887" y="5386"/>
                  </a:lnTo>
                  <a:lnTo>
                    <a:pt x="1919" y="5392"/>
                  </a:lnTo>
                  <a:lnTo>
                    <a:pt x="1951" y="5395"/>
                  </a:lnTo>
                  <a:lnTo>
                    <a:pt x="1983" y="5398"/>
                  </a:lnTo>
                  <a:lnTo>
                    <a:pt x="2016" y="5400"/>
                  </a:lnTo>
                  <a:lnTo>
                    <a:pt x="2048" y="5401"/>
                  </a:lnTo>
                  <a:lnTo>
                    <a:pt x="2080" y="5401"/>
                  </a:lnTo>
                  <a:lnTo>
                    <a:pt x="2159" y="5400"/>
                  </a:lnTo>
                  <a:lnTo>
                    <a:pt x="2237" y="5394"/>
                  </a:lnTo>
                  <a:lnTo>
                    <a:pt x="2316" y="5382"/>
                  </a:lnTo>
                  <a:lnTo>
                    <a:pt x="2395" y="5367"/>
                  </a:lnTo>
                  <a:lnTo>
                    <a:pt x="2473" y="5346"/>
                  </a:lnTo>
                  <a:lnTo>
                    <a:pt x="2551" y="5320"/>
                  </a:lnTo>
                  <a:lnTo>
                    <a:pt x="2629" y="5290"/>
                  </a:lnTo>
                  <a:lnTo>
                    <a:pt x="2707" y="5255"/>
                  </a:lnTo>
                  <a:lnTo>
                    <a:pt x="2784" y="5217"/>
                  </a:lnTo>
                  <a:lnTo>
                    <a:pt x="2860" y="5173"/>
                  </a:lnTo>
                  <a:lnTo>
                    <a:pt x="2935" y="5125"/>
                  </a:lnTo>
                  <a:lnTo>
                    <a:pt x="3009" y="5074"/>
                  </a:lnTo>
                  <a:lnTo>
                    <a:pt x="3082" y="5018"/>
                  </a:lnTo>
                  <a:lnTo>
                    <a:pt x="3153" y="4958"/>
                  </a:lnTo>
                  <a:lnTo>
                    <a:pt x="3223" y="4895"/>
                  </a:lnTo>
                  <a:lnTo>
                    <a:pt x="3292" y="4828"/>
                  </a:lnTo>
                  <a:lnTo>
                    <a:pt x="3359" y="4756"/>
                  </a:lnTo>
                  <a:lnTo>
                    <a:pt x="3424" y="4682"/>
                  </a:lnTo>
                  <a:lnTo>
                    <a:pt x="3487" y="4604"/>
                  </a:lnTo>
                  <a:lnTo>
                    <a:pt x="3548" y="4522"/>
                  </a:lnTo>
                  <a:lnTo>
                    <a:pt x="3607" y="4437"/>
                  </a:lnTo>
                  <a:lnTo>
                    <a:pt x="3663" y="4349"/>
                  </a:lnTo>
                  <a:lnTo>
                    <a:pt x="3717" y="4257"/>
                  </a:lnTo>
                  <a:lnTo>
                    <a:pt x="3768" y="4162"/>
                  </a:lnTo>
                  <a:lnTo>
                    <a:pt x="3816" y="4064"/>
                  </a:lnTo>
                  <a:lnTo>
                    <a:pt x="3862" y="3964"/>
                  </a:lnTo>
                  <a:lnTo>
                    <a:pt x="3904" y="3860"/>
                  </a:lnTo>
                  <a:lnTo>
                    <a:pt x="3944" y="3754"/>
                  </a:lnTo>
                  <a:lnTo>
                    <a:pt x="3980" y="3646"/>
                  </a:lnTo>
                  <a:lnTo>
                    <a:pt x="4012" y="3534"/>
                  </a:lnTo>
                  <a:lnTo>
                    <a:pt x="4042" y="3420"/>
                  </a:lnTo>
                  <a:lnTo>
                    <a:pt x="4068" y="3303"/>
                  </a:lnTo>
                  <a:lnTo>
                    <a:pt x="4076" y="3261"/>
                  </a:lnTo>
                  <a:lnTo>
                    <a:pt x="4083" y="3219"/>
                  </a:lnTo>
                  <a:lnTo>
                    <a:pt x="4090" y="3176"/>
                  </a:lnTo>
                  <a:lnTo>
                    <a:pt x="4098" y="3133"/>
                  </a:lnTo>
                  <a:lnTo>
                    <a:pt x="4104" y="3091"/>
                  </a:lnTo>
                  <a:lnTo>
                    <a:pt x="4109" y="3050"/>
                  </a:lnTo>
                  <a:lnTo>
                    <a:pt x="4114" y="3007"/>
                  </a:lnTo>
                  <a:lnTo>
                    <a:pt x="4118" y="2965"/>
                  </a:lnTo>
                  <a:lnTo>
                    <a:pt x="4123" y="2924"/>
                  </a:lnTo>
                  <a:lnTo>
                    <a:pt x="4126" y="2882"/>
                  </a:lnTo>
                  <a:lnTo>
                    <a:pt x="4129" y="2840"/>
                  </a:lnTo>
                  <a:lnTo>
                    <a:pt x="4131" y="2800"/>
                  </a:lnTo>
                  <a:lnTo>
                    <a:pt x="4134" y="2717"/>
                  </a:lnTo>
                  <a:lnTo>
                    <a:pt x="4135" y="2636"/>
                  </a:lnTo>
                  <a:lnTo>
                    <a:pt x="4133" y="2534"/>
                  </a:lnTo>
                  <a:lnTo>
                    <a:pt x="4128" y="2432"/>
                  </a:lnTo>
                  <a:lnTo>
                    <a:pt x="4120" y="2332"/>
                  </a:lnTo>
                  <a:lnTo>
                    <a:pt x="4108" y="2234"/>
                  </a:lnTo>
                  <a:lnTo>
                    <a:pt x="4095" y="2138"/>
                  </a:lnTo>
                  <a:lnTo>
                    <a:pt x="4077" y="2043"/>
                  </a:lnTo>
                  <a:lnTo>
                    <a:pt x="4057" y="1951"/>
                  </a:lnTo>
                  <a:lnTo>
                    <a:pt x="4034" y="1860"/>
                  </a:lnTo>
                  <a:lnTo>
                    <a:pt x="4008" y="1772"/>
                  </a:lnTo>
                  <a:lnTo>
                    <a:pt x="3979" y="1685"/>
                  </a:lnTo>
                  <a:lnTo>
                    <a:pt x="3948" y="1601"/>
                  </a:lnTo>
                  <a:lnTo>
                    <a:pt x="3915" y="1519"/>
                  </a:lnTo>
                  <a:lnTo>
                    <a:pt x="3878" y="1440"/>
                  </a:lnTo>
                  <a:lnTo>
                    <a:pt x="3840" y="1363"/>
                  </a:lnTo>
                  <a:lnTo>
                    <a:pt x="3799" y="1289"/>
                  </a:lnTo>
                  <a:lnTo>
                    <a:pt x="3756" y="1218"/>
                  </a:lnTo>
                  <a:lnTo>
                    <a:pt x="3710" y="1150"/>
                  </a:lnTo>
                  <a:lnTo>
                    <a:pt x="3662" y="1084"/>
                  </a:lnTo>
                  <a:lnTo>
                    <a:pt x="3613" y="1021"/>
                  </a:lnTo>
                  <a:lnTo>
                    <a:pt x="3561" y="962"/>
                  </a:lnTo>
                  <a:lnTo>
                    <a:pt x="3507" y="905"/>
                  </a:lnTo>
                  <a:lnTo>
                    <a:pt x="3451" y="852"/>
                  </a:lnTo>
                  <a:lnTo>
                    <a:pt x="3394" y="803"/>
                  </a:lnTo>
                  <a:lnTo>
                    <a:pt x="3334" y="756"/>
                  </a:lnTo>
                  <a:lnTo>
                    <a:pt x="3273" y="713"/>
                  </a:lnTo>
                  <a:lnTo>
                    <a:pt x="3211" y="674"/>
                  </a:lnTo>
                  <a:lnTo>
                    <a:pt x="3146" y="638"/>
                  </a:lnTo>
                  <a:lnTo>
                    <a:pt x="3081" y="606"/>
                  </a:lnTo>
                  <a:lnTo>
                    <a:pt x="3014" y="578"/>
                  </a:lnTo>
                  <a:lnTo>
                    <a:pt x="2945" y="554"/>
                  </a:lnTo>
                  <a:lnTo>
                    <a:pt x="2876" y="534"/>
                  </a:lnTo>
                  <a:lnTo>
                    <a:pt x="2804" y="518"/>
                  </a:lnTo>
                  <a:lnTo>
                    <a:pt x="2772" y="512"/>
                  </a:lnTo>
                  <a:lnTo>
                    <a:pt x="2739" y="507"/>
                  </a:lnTo>
                  <a:lnTo>
                    <a:pt x="2707" y="503"/>
                  </a:lnTo>
                  <a:lnTo>
                    <a:pt x="2675" y="499"/>
                  </a:lnTo>
                  <a:lnTo>
                    <a:pt x="2643" y="496"/>
                  </a:lnTo>
                  <a:lnTo>
                    <a:pt x="2611" y="494"/>
                  </a:lnTo>
                  <a:lnTo>
                    <a:pt x="2578" y="493"/>
                  </a:lnTo>
                  <a:lnTo>
                    <a:pt x="2545" y="493"/>
                  </a:lnTo>
                  <a:lnTo>
                    <a:pt x="2537" y="493"/>
                  </a:lnTo>
                  <a:lnTo>
                    <a:pt x="2528" y="493"/>
                  </a:lnTo>
                  <a:lnTo>
                    <a:pt x="2450" y="495"/>
                  </a:lnTo>
                  <a:lnTo>
                    <a:pt x="2372" y="503"/>
                  </a:lnTo>
                  <a:lnTo>
                    <a:pt x="2294" y="515"/>
                  </a:lnTo>
                  <a:lnTo>
                    <a:pt x="2216" y="532"/>
                  </a:lnTo>
                  <a:lnTo>
                    <a:pt x="2138" y="554"/>
                  </a:lnTo>
                  <a:lnTo>
                    <a:pt x="2061" y="580"/>
                  </a:lnTo>
                  <a:lnTo>
                    <a:pt x="1984" y="610"/>
                  </a:lnTo>
                  <a:lnTo>
                    <a:pt x="1907" y="645"/>
                  </a:lnTo>
                  <a:lnTo>
                    <a:pt x="1832" y="685"/>
                  </a:lnTo>
                  <a:lnTo>
                    <a:pt x="1756" y="729"/>
                  </a:lnTo>
                  <a:lnTo>
                    <a:pt x="1682" y="776"/>
                  </a:lnTo>
                  <a:lnTo>
                    <a:pt x="1608" y="828"/>
                  </a:lnTo>
                  <a:lnTo>
                    <a:pt x="1536" y="884"/>
                  </a:lnTo>
                  <a:lnTo>
                    <a:pt x="1465" y="943"/>
                  </a:lnTo>
                  <a:lnTo>
                    <a:pt x="1396" y="1007"/>
                  </a:lnTo>
                  <a:lnTo>
                    <a:pt x="1328" y="1074"/>
                  </a:lnTo>
                  <a:lnTo>
                    <a:pt x="1262" y="1145"/>
                  </a:lnTo>
                  <a:lnTo>
                    <a:pt x="1197" y="1219"/>
                  </a:lnTo>
                  <a:lnTo>
                    <a:pt x="1135" y="1298"/>
                  </a:lnTo>
                  <a:lnTo>
                    <a:pt x="1074" y="1379"/>
                  </a:lnTo>
                  <a:lnTo>
                    <a:pt x="1016" y="1463"/>
                  </a:lnTo>
                  <a:lnTo>
                    <a:pt x="961" y="1552"/>
                  </a:lnTo>
                  <a:lnTo>
                    <a:pt x="908" y="1642"/>
                  </a:lnTo>
                  <a:lnTo>
                    <a:pt x="857" y="1737"/>
                  </a:lnTo>
                  <a:lnTo>
                    <a:pt x="809" y="1834"/>
                  </a:lnTo>
                  <a:lnTo>
                    <a:pt x="764" y="1934"/>
                  </a:lnTo>
                  <a:lnTo>
                    <a:pt x="722" y="2037"/>
                  </a:lnTo>
                  <a:lnTo>
                    <a:pt x="682" y="2143"/>
                  </a:lnTo>
                  <a:lnTo>
                    <a:pt x="647" y="2252"/>
                  </a:lnTo>
                  <a:lnTo>
                    <a:pt x="615" y="2362"/>
                  </a:lnTo>
                  <a:lnTo>
                    <a:pt x="586" y="2476"/>
                  </a:lnTo>
                  <a:lnTo>
                    <a:pt x="561" y="2592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52255372-E095-21E7-1DBA-10ABDB0A40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5459" y="-1481438"/>
              <a:ext cx="110536" cy="144443"/>
            </a:xfrm>
            <a:custGeom>
              <a:avLst/>
              <a:gdLst/>
              <a:ahLst/>
              <a:cxnLst>
                <a:cxn ang="0">
                  <a:pos x="836" y="3725"/>
                </a:cxn>
                <a:cxn ang="0">
                  <a:pos x="568" y="3554"/>
                </a:cxn>
                <a:cxn ang="0">
                  <a:pos x="351" y="3320"/>
                </a:cxn>
                <a:cxn ang="0">
                  <a:pos x="184" y="3036"/>
                </a:cxn>
                <a:cxn ang="0">
                  <a:pos x="69" y="2711"/>
                </a:cxn>
                <a:cxn ang="0">
                  <a:pos x="9" y="2359"/>
                </a:cxn>
                <a:cxn ang="0">
                  <a:pos x="3" y="2013"/>
                </a:cxn>
                <a:cxn ang="0">
                  <a:pos x="38" y="1693"/>
                </a:cxn>
                <a:cxn ang="0">
                  <a:pos x="141" y="1299"/>
                </a:cxn>
                <a:cxn ang="0">
                  <a:pos x="305" y="921"/>
                </a:cxn>
                <a:cxn ang="0">
                  <a:pos x="522" y="594"/>
                </a:cxn>
                <a:cxn ang="0">
                  <a:pos x="784" y="329"/>
                </a:cxn>
                <a:cxn ang="0">
                  <a:pos x="1084" y="134"/>
                </a:cxn>
                <a:cxn ang="0">
                  <a:pos x="1416" y="22"/>
                </a:cxn>
                <a:cxn ang="0">
                  <a:pos x="1683" y="2"/>
                </a:cxn>
                <a:cxn ang="0">
                  <a:pos x="1824" y="18"/>
                </a:cxn>
                <a:cxn ang="0">
                  <a:pos x="2100" y="108"/>
                </a:cxn>
                <a:cxn ang="0">
                  <a:pos x="2367" y="279"/>
                </a:cxn>
                <a:cxn ang="0">
                  <a:pos x="2585" y="512"/>
                </a:cxn>
                <a:cxn ang="0">
                  <a:pos x="2751" y="796"/>
                </a:cxn>
                <a:cxn ang="0">
                  <a:pos x="2866" y="1121"/>
                </a:cxn>
                <a:cxn ang="0">
                  <a:pos x="2926" y="1473"/>
                </a:cxn>
                <a:cxn ang="0">
                  <a:pos x="2933" y="1819"/>
                </a:cxn>
                <a:cxn ang="0">
                  <a:pos x="2898" y="2138"/>
                </a:cxn>
                <a:cxn ang="0">
                  <a:pos x="2845" y="2371"/>
                </a:cxn>
                <a:cxn ang="0">
                  <a:pos x="2702" y="2765"/>
                </a:cxn>
                <a:cxn ang="0">
                  <a:pos x="2506" y="3113"/>
                </a:cxn>
                <a:cxn ang="0">
                  <a:pos x="2261" y="3405"/>
                </a:cxn>
                <a:cxn ang="0">
                  <a:pos x="1975" y="3629"/>
                </a:cxn>
                <a:cxn ang="0">
                  <a:pos x="1654" y="3775"/>
                </a:cxn>
                <a:cxn ang="0">
                  <a:pos x="1307" y="3830"/>
                </a:cxn>
                <a:cxn ang="0">
                  <a:pos x="1167" y="3822"/>
                </a:cxn>
                <a:cxn ang="0">
                  <a:pos x="523" y="1780"/>
                </a:cxn>
                <a:cxn ang="0">
                  <a:pos x="491" y="2038"/>
                </a:cxn>
                <a:cxn ang="0">
                  <a:pos x="498" y="2317"/>
                </a:cxn>
                <a:cxn ang="0">
                  <a:pos x="546" y="2589"/>
                </a:cxn>
                <a:cxn ang="0">
                  <a:pos x="630" y="2827"/>
                </a:cxn>
                <a:cxn ang="0">
                  <a:pos x="745" y="3026"/>
                </a:cxn>
                <a:cxn ang="0">
                  <a:pos x="886" y="3179"/>
                </a:cxn>
                <a:cxn ang="0">
                  <a:pos x="1044" y="3282"/>
                </a:cxn>
                <a:cxn ang="0">
                  <a:pos x="1212" y="3331"/>
                </a:cxn>
                <a:cxn ang="0">
                  <a:pos x="1387" y="3335"/>
                </a:cxn>
                <a:cxn ang="0">
                  <a:pos x="1593" y="3277"/>
                </a:cxn>
                <a:cxn ang="0">
                  <a:pos x="1799" y="3154"/>
                </a:cxn>
                <a:cxn ang="0">
                  <a:pos x="1994" y="2969"/>
                </a:cxn>
                <a:cxn ang="0">
                  <a:pos x="2168" y="2730"/>
                </a:cxn>
                <a:cxn ang="0">
                  <a:pos x="2307" y="2441"/>
                </a:cxn>
                <a:cxn ang="0">
                  <a:pos x="2403" y="2109"/>
                </a:cxn>
                <a:cxn ang="0">
                  <a:pos x="2435" y="1897"/>
                </a:cxn>
                <a:cxn ang="0">
                  <a:pos x="2446" y="1634"/>
                </a:cxn>
                <a:cxn ang="0">
                  <a:pos x="2414" y="1348"/>
                </a:cxn>
                <a:cxn ang="0">
                  <a:pos x="2344" y="1096"/>
                </a:cxn>
                <a:cxn ang="0">
                  <a:pos x="2239" y="881"/>
                </a:cxn>
                <a:cxn ang="0">
                  <a:pos x="2108" y="709"/>
                </a:cxn>
                <a:cxn ang="0">
                  <a:pos x="1954" y="585"/>
                </a:cxn>
                <a:cxn ang="0">
                  <a:pos x="1784" y="513"/>
                </a:cxn>
                <a:cxn ang="0">
                  <a:pos x="1628" y="493"/>
                </a:cxn>
                <a:cxn ang="0">
                  <a:pos x="1492" y="506"/>
                </a:cxn>
                <a:cxn ang="0">
                  <a:pos x="1288" y="581"/>
                </a:cxn>
                <a:cxn ang="0">
                  <a:pos x="1086" y="719"/>
                </a:cxn>
                <a:cxn ang="0">
                  <a:pos x="898" y="915"/>
                </a:cxn>
                <a:cxn ang="0">
                  <a:pos x="734" y="1164"/>
                </a:cxn>
                <a:cxn ang="0">
                  <a:pos x="604" y="1460"/>
                </a:cxn>
              </a:cxnLst>
              <a:rect l="0" t="0" r="r" b="b"/>
              <a:pathLst>
                <a:path w="2936" h="3830">
                  <a:moveTo>
                    <a:pt x="1084" y="3808"/>
                  </a:moveTo>
                  <a:lnTo>
                    <a:pt x="1020" y="3791"/>
                  </a:lnTo>
                  <a:lnTo>
                    <a:pt x="956" y="3773"/>
                  </a:lnTo>
                  <a:lnTo>
                    <a:pt x="895" y="3750"/>
                  </a:lnTo>
                  <a:lnTo>
                    <a:pt x="836" y="3725"/>
                  </a:lnTo>
                  <a:lnTo>
                    <a:pt x="779" y="3695"/>
                  </a:lnTo>
                  <a:lnTo>
                    <a:pt x="723" y="3664"/>
                  </a:lnTo>
                  <a:lnTo>
                    <a:pt x="670" y="3630"/>
                  </a:lnTo>
                  <a:lnTo>
                    <a:pt x="618" y="3593"/>
                  </a:lnTo>
                  <a:lnTo>
                    <a:pt x="568" y="3554"/>
                  </a:lnTo>
                  <a:lnTo>
                    <a:pt x="522" y="3512"/>
                  </a:lnTo>
                  <a:lnTo>
                    <a:pt x="476" y="3467"/>
                  </a:lnTo>
                  <a:lnTo>
                    <a:pt x="432" y="3420"/>
                  </a:lnTo>
                  <a:lnTo>
                    <a:pt x="391" y="3371"/>
                  </a:lnTo>
                  <a:lnTo>
                    <a:pt x="351" y="3320"/>
                  </a:lnTo>
                  <a:lnTo>
                    <a:pt x="314" y="3267"/>
                  </a:lnTo>
                  <a:lnTo>
                    <a:pt x="278" y="3212"/>
                  </a:lnTo>
                  <a:lnTo>
                    <a:pt x="245" y="3155"/>
                  </a:lnTo>
                  <a:lnTo>
                    <a:pt x="214" y="3096"/>
                  </a:lnTo>
                  <a:lnTo>
                    <a:pt x="184" y="3036"/>
                  </a:lnTo>
                  <a:lnTo>
                    <a:pt x="157" y="2974"/>
                  </a:lnTo>
                  <a:lnTo>
                    <a:pt x="132" y="2910"/>
                  </a:lnTo>
                  <a:lnTo>
                    <a:pt x="109" y="2845"/>
                  </a:lnTo>
                  <a:lnTo>
                    <a:pt x="88" y="2779"/>
                  </a:lnTo>
                  <a:lnTo>
                    <a:pt x="69" y="2711"/>
                  </a:lnTo>
                  <a:lnTo>
                    <a:pt x="53" y="2643"/>
                  </a:lnTo>
                  <a:lnTo>
                    <a:pt x="39" y="2573"/>
                  </a:lnTo>
                  <a:lnTo>
                    <a:pt x="27" y="2503"/>
                  </a:lnTo>
                  <a:lnTo>
                    <a:pt x="16" y="2431"/>
                  </a:lnTo>
                  <a:lnTo>
                    <a:pt x="9" y="2359"/>
                  </a:lnTo>
                  <a:lnTo>
                    <a:pt x="4" y="2286"/>
                  </a:lnTo>
                  <a:lnTo>
                    <a:pt x="1" y="2213"/>
                  </a:lnTo>
                  <a:lnTo>
                    <a:pt x="0" y="2139"/>
                  </a:lnTo>
                  <a:lnTo>
                    <a:pt x="0" y="2077"/>
                  </a:lnTo>
                  <a:lnTo>
                    <a:pt x="3" y="2013"/>
                  </a:lnTo>
                  <a:lnTo>
                    <a:pt x="6" y="1951"/>
                  </a:lnTo>
                  <a:lnTo>
                    <a:pt x="12" y="1886"/>
                  </a:lnTo>
                  <a:lnTo>
                    <a:pt x="18" y="1822"/>
                  </a:lnTo>
                  <a:lnTo>
                    <a:pt x="28" y="1758"/>
                  </a:lnTo>
                  <a:lnTo>
                    <a:pt x="38" y="1693"/>
                  </a:lnTo>
                  <a:lnTo>
                    <a:pt x="51" y="1629"/>
                  </a:lnTo>
                  <a:lnTo>
                    <a:pt x="69" y="1544"/>
                  </a:lnTo>
                  <a:lnTo>
                    <a:pt x="91" y="1461"/>
                  </a:lnTo>
                  <a:lnTo>
                    <a:pt x="115" y="1380"/>
                  </a:lnTo>
                  <a:lnTo>
                    <a:pt x="141" y="1299"/>
                  </a:lnTo>
                  <a:lnTo>
                    <a:pt x="169" y="1220"/>
                  </a:lnTo>
                  <a:lnTo>
                    <a:pt x="200" y="1143"/>
                  </a:lnTo>
                  <a:lnTo>
                    <a:pt x="233" y="1067"/>
                  </a:lnTo>
                  <a:lnTo>
                    <a:pt x="268" y="993"/>
                  </a:lnTo>
                  <a:lnTo>
                    <a:pt x="305" y="921"/>
                  </a:lnTo>
                  <a:lnTo>
                    <a:pt x="345" y="851"/>
                  </a:lnTo>
                  <a:lnTo>
                    <a:pt x="386" y="784"/>
                  </a:lnTo>
                  <a:lnTo>
                    <a:pt x="429" y="719"/>
                  </a:lnTo>
                  <a:lnTo>
                    <a:pt x="475" y="656"/>
                  </a:lnTo>
                  <a:lnTo>
                    <a:pt x="522" y="594"/>
                  </a:lnTo>
                  <a:lnTo>
                    <a:pt x="572" y="536"/>
                  </a:lnTo>
                  <a:lnTo>
                    <a:pt x="621" y="480"/>
                  </a:lnTo>
                  <a:lnTo>
                    <a:pt x="675" y="426"/>
                  </a:lnTo>
                  <a:lnTo>
                    <a:pt x="729" y="376"/>
                  </a:lnTo>
                  <a:lnTo>
                    <a:pt x="784" y="329"/>
                  </a:lnTo>
                  <a:lnTo>
                    <a:pt x="841" y="283"/>
                  </a:lnTo>
                  <a:lnTo>
                    <a:pt x="900" y="241"/>
                  </a:lnTo>
                  <a:lnTo>
                    <a:pt x="961" y="202"/>
                  </a:lnTo>
                  <a:lnTo>
                    <a:pt x="1022" y="166"/>
                  </a:lnTo>
                  <a:lnTo>
                    <a:pt x="1084" y="134"/>
                  </a:lnTo>
                  <a:lnTo>
                    <a:pt x="1149" y="105"/>
                  </a:lnTo>
                  <a:lnTo>
                    <a:pt x="1214" y="78"/>
                  </a:lnTo>
                  <a:lnTo>
                    <a:pt x="1281" y="57"/>
                  </a:lnTo>
                  <a:lnTo>
                    <a:pt x="1347" y="38"/>
                  </a:lnTo>
                  <a:lnTo>
                    <a:pt x="1416" y="22"/>
                  </a:lnTo>
                  <a:lnTo>
                    <a:pt x="1486" y="12"/>
                  </a:lnTo>
                  <a:lnTo>
                    <a:pt x="1556" y="5"/>
                  </a:lnTo>
                  <a:lnTo>
                    <a:pt x="1628" y="0"/>
                  </a:lnTo>
                  <a:lnTo>
                    <a:pt x="1655" y="1"/>
                  </a:lnTo>
                  <a:lnTo>
                    <a:pt x="1683" y="2"/>
                  </a:lnTo>
                  <a:lnTo>
                    <a:pt x="1710" y="3"/>
                  </a:lnTo>
                  <a:lnTo>
                    <a:pt x="1738" y="7"/>
                  </a:lnTo>
                  <a:lnTo>
                    <a:pt x="1767" y="10"/>
                  </a:lnTo>
                  <a:lnTo>
                    <a:pt x="1795" y="14"/>
                  </a:lnTo>
                  <a:lnTo>
                    <a:pt x="1824" y="18"/>
                  </a:lnTo>
                  <a:lnTo>
                    <a:pt x="1852" y="24"/>
                  </a:lnTo>
                  <a:lnTo>
                    <a:pt x="1916" y="40"/>
                  </a:lnTo>
                  <a:lnTo>
                    <a:pt x="1980" y="59"/>
                  </a:lnTo>
                  <a:lnTo>
                    <a:pt x="2041" y="82"/>
                  </a:lnTo>
                  <a:lnTo>
                    <a:pt x="2100" y="108"/>
                  </a:lnTo>
                  <a:lnTo>
                    <a:pt x="2158" y="136"/>
                  </a:lnTo>
                  <a:lnTo>
                    <a:pt x="2213" y="167"/>
                  </a:lnTo>
                  <a:lnTo>
                    <a:pt x="2266" y="201"/>
                  </a:lnTo>
                  <a:lnTo>
                    <a:pt x="2318" y="239"/>
                  </a:lnTo>
                  <a:lnTo>
                    <a:pt x="2367" y="279"/>
                  </a:lnTo>
                  <a:lnTo>
                    <a:pt x="2414" y="320"/>
                  </a:lnTo>
                  <a:lnTo>
                    <a:pt x="2460" y="365"/>
                  </a:lnTo>
                  <a:lnTo>
                    <a:pt x="2504" y="412"/>
                  </a:lnTo>
                  <a:lnTo>
                    <a:pt x="2545" y="461"/>
                  </a:lnTo>
                  <a:lnTo>
                    <a:pt x="2585" y="512"/>
                  </a:lnTo>
                  <a:lnTo>
                    <a:pt x="2622" y="565"/>
                  </a:lnTo>
                  <a:lnTo>
                    <a:pt x="2658" y="620"/>
                  </a:lnTo>
                  <a:lnTo>
                    <a:pt x="2691" y="678"/>
                  </a:lnTo>
                  <a:lnTo>
                    <a:pt x="2722" y="736"/>
                  </a:lnTo>
                  <a:lnTo>
                    <a:pt x="2751" y="796"/>
                  </a:lnTo>
                  <a:lnTo>
                    <a:pt x="2778" y="859"/>
                  </a:lnTo>
                  <a:lnTo>
                    <a:pt x="2803" y="922"/>
                  </a:lnTo>
                  <a:lnTo>
                    <a:pt x="2826" y="988"/>
                  </a:lnTo>
                  <a:lnTo>
                    <a:pt x="2847" y="1054"/>
                  </a:lnTo>
                  <a:lnTo>
                    <a:pt x="2866" y="1121"/>
                  </a:lnTo>
                  <a:lnTo>
                    <a:pt x="2882" y="1190"/>
                  </a:lnTo>
                  <a:lnTo>
                    <a:pt x="2897" y="1260"/>
                  </a:lnTo>
                  <a:lnTo>
                    <a:pt x="2908" y="1331"/>
                  </a:lnTo>
                  <a:lnTo>
                    <a:pt x="2919" y="1402"/>
                  </a:lnTo>
                  <a:lnTo>
                    <a:pt x="2926" y="1473"/>
                  </a:lnTo>
                  <a:lnTo>
                    <a:pt x="2932" y="1546"/>
                  </a:lnTo>
                  <a:lnTo>
                    <a:pt x="2935" y="1620"/>
                  </a:lnTo>
                  <a:lnTo>
                    <a:pt x="2936" y="1694"/>
                  </a:lnTo>
                  <a:lnTo>
                    <a:pt x="2935" y="1757"/>
                  </a:lnTo>
                  <a:lnTo>
                    <a:pt x="2933" y="1819"/>
                  </a:lnTo>
                  <a:lnTo>
                    <a:pt x="2929" y="1883"/>
                  </a:lnTo>
                  <a:lnTo>
                    <a:pt x="2924" y="1946"/>
                  </a:lnTo>
                  <a:lnTo>
                    <a:pt x="2917" y="2010"/>
                  </a:lnTo>
                  <a:lnTo>
                    <a:pt x="2908" y="2074"/>
                  </a:lnTo>
                  <a:lnTo>
                    <a:pt x="2898" y="2138"/>
                  </a:lnTo>
                  <a:lnTo>
                    <a:pt x="2887" y="2203"/>
                  </a:lnTo>
                  <a:lnTo>
                    <a:pt x="2644" y="2155"/>
                  </a:lnTo>
                  <a:lnTo>
                    <a:pt x="2886" y="2204"/>
                  </a:lnTo>
                  <a:lnTo>
                    <a:pt x="2867" y="2288"/>
                  </a:lnTo>
                  <a:lnTo>
                    <a:pt x="2845" y="2371"/>
                  </a:lnTo>
                  <a:lnTo>
                    <a:pt x="2821" y="2454"/>
                  </a:lnTo>
                  <a:lnTo>
                    <a:pt x="2795" y="2534"/>
                  </a:lnTo>
                  <a:lnTo>
                    <a:pt x="2767" y="2613"/>
                  </a:lnTo>
                  <a:lnTo>
                    <a:pt x="2736" y="2690"/>
                  </a:lnTo>
                  <a:lnTo>
                    <a:pt x="2702" y="2765"/>
                  </a:lnTo>
                  <a:lnTo>
                    <a:pt x="2667" y="2839"/>
                  </a:lnTo>
                  <a:lnTo>
                    <a:pt x="2630" y="2911"/>
                  </a:lnTo>
                  <a:lnTo>
                    <a:pt x="2590" y="2981"/>
                  </a:lnTo>
                  <a:lnTo>
                    <a:pt x="2550" y="3049"/>
                  </a:lnTo>
                  <a:lnTo>
                    <a:pt x="2506" y="3113"/>
                  </a:lnTo>
                  <a:lnTo>
                    <a:pt x="2460" y="3177"/>
                  </a:lnTo>
                  <a:lnTo>
                    <a:pt x="2413" y="3237"/>
                  </a:lnTo>
                  <a:lnTo>
                    <a:pt x="2365" y="3296"/>
                  </a:lnTo>
                  <a:lnTo>
                    <a:pt x="2314" y="3352"/>
                  </a:lnTo>
                  <a:lnTo>
                    <a:pt x="2261" y="3405"/>
                  </a:lnTo>
                  <a:lnTo>
                    <a:pt x="2206" y="3456"/>
                  </a:lnTo>
                  <a:lnTo>
                    <a:pt x="2151" y="3504"/>
                  </a:lnTo>
                  <a:lnTo>
                    <a:pt x="2094" y="3549"/>
                  </a:lnTo>
                  <a:lnTo>
                    <a:pt x="2035" y="3590"/>
                  </a:lnTo>
                  <a:lnTo>
                    <a:pt x="1975" y="3629"/>
                  </a:lnTo>
                  <a:lnTo>
                    <a:pt x="1913" y="3665"/>
                  </a:lnTo>
                  <a:lnTo>
                    <a:pt x="1851" y="3698"/>
                  </a:lnTo>
                  <a:lnTo>
                    <a:pt x="1786" y="3727"/>
                  </a:lnTo>
                  <a:lnTo>
                    <a:pt x="1721" y="3753"/>
                  </a:lnTo>
                  <a:lnTo>
                    <a:pt x="1654" y="3775"/>
                  </a:lnTo>
                  <a:lnTo>
                    <a:pt x="1587" y="3793"/>
                  </a:lnTo>
                  <a:lnTo>
                    <a:pt x="1518" y="3808"/>
                  </a:lnTo>
                  <a:lnTo>
                    <a:pt x="1449" y="3819"/>
                  </a:lnTo>
                  <a:lnTo>
                    <a:pt x="1379" y="3827"/>
                  </a:lnTo>
                  <a:lnTo>
                    <a:pt x="1307" y="3830"/>
                  </a:lnTo>
                  <a:lnTo>
                    <a:pt x="1279" y="3830"/>
                  </a:lnTo>
                  <a:lnTo>
                    <a:pt x="1251" y="3829"/>
                  </a:lnTo>
                  <a:lnTo>
                    <a:pt x="1224" y="3827"/>
                  </a:lnTo>
                  <a:lnTo>
                    <a:pt x="1196" y="3825"/>
                  </a:lnTo>
                  <a:lnTo>
                    <a:pt x="1167" y="3822"/>
                  </a:lnTo>
                  <a:lnTo>
                    <a:pt x="1140" y="3817"/>
                  </a:lnTo>
                  <a:lnTo>
                    <a:pt x="1112" y="3813"/>
                  </a:lnTo>
                  <a:lnTo>
                    <a:pt x="1084" y="3808"/>
                  </a:lnTo>
                  <a:close/>
                  <a:moveTo>
                    <a:pt x="533" y="1728"/>
                  </a:moveTo>
                  <a:lnTo>
                    <a:pt x="523" y="1780"/>
                  </a:lnTo>
                  <a:lnTo>
                    <a:pt x="513" y="1832"/>
                  </a:lnTo>
                  <a:lnTo>
                    <a:pt x="506" y="1884"/>
                  </a:lnTo>
                  <a:lnTo>
                    <a:pt x="500" y="1936"/>
                  </a:lnTo>
                  <a:lnTo>
                    <a:pt x="496" y="1987"/>
                  </a:lnTo>
                  <a:lnTo>
                    <a:pt x="491" y="2038"/>
                  </a:lnTo>
                  <a:lnTo>
                    <a:pt x="489" y="2089"/>
                  </a:lnTo>
                  <a:lnTo>
                    <a:pt x="489" y="2139"/>
                  </a:lnTo>
                  <a:lnTo>
                    <a:pt x="490" y="2200"/>
                  </a:lnTo>
                  <a:lnTo>
                    <a:pt x="493" y="2259"/>
                  </a:lnTo>
                  <a:lnTo>
                    <a:pt x="498" y="2317"/>
                  </a:lnTo>
                  <a:lnTo>
                    <a:pt x="504" y="2373"/>
                  </a:lnTo>
                  <a:lnTo>
                    <a:pt x="512" y="2430"/>
                  </a:lnTo>
                  <a:lnTo>
                    <a:pt x="522" y="2484"/>
                  </a:lnTo>
                  <a:lnTo>
                    <a:pt x="533" y="2537"/>
                  </a:lnTo>
                  <a:lnTo>
                    <a:pt x="546" y="2589"/>
                  </a:lnTo>
                  <a:lnTo>
                    <a:pt x="560" y="2640"/>
                  </a:lnTo>
                  <a:lnTo>
                    <a:pt x="576" y="2689"/>
                  </a:lnTo>
                  <a:lnTo>
                    <a:pt x="592" y="2736"/>
                  </a:lnTo>
                  <a:lnTo>
                    <a:pt x="610" y="2783"/>
                  </a:lnTo>
                  <a:lnTo>
                    <a:pt x="630" y="2827"/>
                  </a:lnTo>
                  <a:lnTo>
                    <a:pt x="651" y="2870"/>
                  </a:lnTo>
                  <a:lnTo>
                    <a:pt x="672" y="2911"/>
                  </a:lnTo>
                  <a:lnTo>
                    <a:pt x="696" y="2951"/>
                  </a:lnTo>
                  <a:lnTo>
                    <a:pt x="720" y="2989"/>
                  </a:lnTo>
                  <a:lnTo>
                    <a:pt x="745" y="3026"/>
                  </a:lnTo>
                  <a:lnTo>
                    <a:pt x="771" y="3060"/>
                  </a:lnTo>
                  <a:lnTo>
                    <a:pt x="798" y="3092"/>
                  </a:lnTo>
                  <a:lnTo>
                    <a:pt x="826" y="3122"/>
                  </a:lnTo>
                  <a:lnTo>
                    <a:pt x="855" y="3152"/>
                  </a:lnTo>
                  <a:lnTo>
                    <a:pt x="886" y="3179"/>
                  </a:lnTo>
                  <a:lnTo>
                    <a:pt x="916" y="3204"/>
                  </a:lnTo>
                  <a:lnTo>
                    <a:pt x="947" y="3227"/>
                  </a:lnTo>
                  <a:lnTo>
                    <a:pt x="979" y="3248"/>
                  </a:lnTo>
                  <a:lnTo>
                    <a:pt x="1011" y="3265"/>
                  </a:lnTo>
                  <a:lnTo>
                    <a:pt x="1044" y="3282"/>
                  </a:lnTo>
                  <a:lnTo>
                    <a:pt x="1078" y="3296"/>
                  </a:lnTo>
                  <a:lnTo>
                    <a:pt x="1111" y="3308"/>
                  </a:lnTo>
                  <a:lnTo>
                    <a:pt x="1146" y="3318"/>
                  </a:lnTo>
                  <a:lnTo>
                    <a:pt x="1181" y="3326"/>
                  </a:lnTo>
                  <a:lnTo>
                    <a:pt x="1212" y="3331"/>
                  </a:lnTo>
                  <a:lnTo>
                    <a:pt x="1243" y="3335"/>
                  </a:lnTo>
                  <a:lnTo>
                    <a:pt x="1276" y="3337"/>
                  </a:lnTo>
                  <a:lnTo>
                    <a:pt x="1307" y="3338"/>
                  </a:lnTo>
                  <a:lnTo>
                    <a:pt x="1346" y="3338"/>
                  </a:lnTo>
                  <a:lnTo>
                    <a:pt x="1387" y="3335"/>
                  </a:lnTo>
                  <a:lnTo>
                    <a:pt x="1427" y="3329"/>
                  </a:lnTo>
                  <a:lnTo>
                    <a:pt x="1468" y="3320"/>
                  </a:lnTo>
                  <a:lnTo>
                    <a:pt x="1510" y="3309"/>
                  </a:lnTo>
                  <a:lnTo>
                    <a:pt x="1551" y="3294"/>
                  </a:lnTo>
                  <a:lnTo>
                    <a:pt x="1593" y="3277"/>
                  </a:lnTo>
                  <a:lnTo>
                    <a:pt x="1634" y="3258"/>
                  </a:lnTo>
                  <a:lnTo>
                    <a:pt x="1676" y="3235"/>
                  </a:lnTo>
                  <a:lnTo>
                    <a:pt x="1717" y="3210"/>
                  </a:lnTo>
                  <a:lnTo>
                    <a:pt x="1758" y="3183"/>
                  </a:lnTo>
                  <a:lnTo>
                    <a:pt x="1799" y="3154"/>
                  </a:lnTo>
                  <a:lnTo>
                    <a:pt x="1839" y="3121"/>
                  </a:lnTo>
                  <a:lnTo>
                    <a:pt x="1879" y="3087"/>
                  </a:lnTo>
                  <a:lnTo>
                    <a:pt x="1918" y="3050"/>
                  </a:lnTo>
                  <a:lnTo>
                    <a:pt x="1957" y="3011"/>
                  </a:lnTo>
                  <a:lnTo>
                    <a:pt x="1994" y="2969"/>
                  </a:lnTo>
                  <a:lnTo>
                    <a:pt x="2031" y="2926"/>
                  </a:lnTo>
                  <a:lnTo>
                    <a:pt x="2067" y="2880"/>
                  </a:lnTo>
                  <a:lnTo>
                    <a:pt x="2101" y="2832"/>
                  </a:lnTo>
                  <a:lnTo>
                    <a:pt x="2136" y="2782"/>
                  </a:lnTo>
                  <a:lnTo>
                    <a:pt x="2168" y="2730"/>
                  </a:lnTo>
                  <a:lnTo>
                    <a:pt x="2199" y="2676"/>
                  </a:lnTo>
                  <a:lnTo>
                    <a:pt x="2228" y="2620"/>
                  </a:lnTo>
                  <a:lnTo>
                    <a:pt x="2256" y="2562"/>
                  </a:lnTo>
                  <a:lnTo>
                    <a:pt x="2282" y="2503"/>
                  </a:lnTo>
                  <a:lnTo>
                    <a:pt x="2307" y="2441"/>
                  </a:lnTo>
                  <a:lnTo>
                    <a:pt x="2331" y="2379"/>
                  </a:lnTo>
                  <a:lnTo>
                    <a:pt x="2352" y="2313"/>
                  </a:lnTo>
                  <a:lnTo>
                    <a:pt x="2371" y="2246"/>
                  </a:lnTo>
                  <a:lnTo>
                    <a:pt x="2388" y="2179"/>
                  </a:lnTo>
                  <a:lnTo>
                    <a:pt x="2403" y="2109"/>
                  </a:lnTo>
                  <a:lnTo>
                    <a:pt x="2403" y="2108"/>
                  </a:lnTo>
                  <a:lnTo>
                    <a:pt x="2413" y="2055"/>
                  </a:lnTo>
                  <a:lnTo>
                    <a:pt x="2422" y="2002"/>
                  </a:lnTo>
                  <a:lnTo>
                    <a:pt x="2429" y="1949"/>
                  </a:lnTo>
                  <a:lnTo>
                    <a:pt x="2435" y="1897"/>
                  </a:lnTo>
                  <a:lnTo>
                    <a:pt x="2440" y="1845"/>
                  </a:lnTo>
                  <a:lnTo>
                    <a:pt x="2444" y="1794"/>
                  </a:lnTo>
                  <a:lnTo>
                    <a:pt x="2446" y="1744"/>
                  </a:lnTo>
                  <a:lnTo>
                    <a:pt x="2447" y="1694"/>
                  </a:lnTo>
                  <a:lnTo>
                    <a:pt x="2446" y="1634"/>
                  </a:lnTo>
                  <a:lnTo>
                    <a:pt x="2443" y="1574"/>
                  </a:lnTo>
                  <a:lnTo>
                    <a:pt x="2438" y="1516"/>
                  </a:lnTo>
                  <a:lnTo>
                    <a:pt x="2432" y="1459"/>
                  </a:lnTo>
                  <a:lnTo>
                    <a:pt x="2424" y="1403"/>
                  </a:lnTo>
                  <a:lnTo>
                    <a:pt x="2414" y="1348"/>
                  </a:lnTo>
                  <a:lnTo>
                    <a:pt x="2403" y="1295"/>
                  </a:lnTo>
                  <a:lnTo>
                    <a:pt x="2391" y="1243"/>
                  </a:lnTo>
                  <a:lnTo>
                    <a:pt x="2376" y="1192"/>
                  </a:lnTo>
                  <a:lnTo>
                    <a:pt x="2360" y="1143"/>
                  </a:lnTo>
                  <a:lnTo>
                    <a:pt x="2344" y="1096"/>
                  </a:lnTo>
                  <a:lnTo>
                    <a:pt x="2325" y="1049"/>
                  </a:lnTo>
                  <a:lnTo>
                    <a:pt x="2305" y="1005"/>
                  </a:lnTo>
                  <a:lnTo>
                    <a:pt x="2284" y="962"/>
                  </a:lnTo>
                  <a:lnTo>
                    <a:pt x="2263" y="920"/>
                  </a:lnTo>
                  <a:lnTo>
                    <a:pt x="2239" y="881"/>
                  </a:lnTo>
                  <a:lnTo>
                    <a:pt x="2215" y="843"/>
                  </a:lnTo>
                  <a:lnTo>
                    <a:pt x="2190" y="807"/>
                  </a:lnTo>
                  <a:lnTo>
                    <a:pt x="2163" y="772"/>
                  </a:lnTo>
                  <a:lnTo>
                    <a:pt x="2136" y="740"/>
                  </a:lnTo>
                  <a:lnTo>
                    <a:pt x="2108" y="709"/>
                  </a:lnTo>
                  <a:lnTo>
                    <a:pt x="2079" y="681"/>
                  </a:lnTo>
                  <a:lnTo>
                    <a:pt x="2048" y="654"/>
                  </a:lnTo>
                  <a:lnTo>
                    <a:pt x="2017" y="629"/>
                  </a:lnTo>
                  <a:lnTo>
                    <a:pt x="1986" y="606"/>
                  </a:lnTo>
                  <a:lnTo>
                    <a:pt x="1954" y="585"/>
                  </a:lnTo>
                  <a:lnTo>
                    <a:pt x="1920" y="566"/>
                  </a:lnTo>
                  <a:lnTo>
                    <a:pt x="1887" y="549"/>
                  </a:lnTo>
                  <a:lnTo>
                    <a:pt x="1854" y="535"/>
                  </a:lnTo>
                  <a:lnTo>
                    <a:pt x="1820" y="523"/>
                  </a:lnTo>
                  <a:lnTo>
                    <a:pt x="1784" y="513"/>
                  </a:lnTo>
                  <a:lnTo>
                    <a:pt x="1749" y="506"/>
                  </a:lnTo>
                  <a:lnTo>
                    <a:pt x="1721" y="500"/>
                  </a:lnTo>
                  <a:lnTo>
                    <a:pt x="1691" y="496"/>
                  </a:lnTo>
                  <a:lnTo>
                    <a:pt x="1660" y="494"/>
                  </a:lnTo>
                  <a:lnTo>
                    <a:pt x="1628" y="493"/>
                  </a:lnTo>
                  <a:lnTo>
                    <a:pt x="1620" y="493"/>
                  </a:lnTo>
                  <a:lnTo>
                    <a:pt x="1612" y="493"/>
                  </a:lnTo>
                  <a:lnTo>
                    <a:pt x="1572" y="494"/>
                  </a:lnTo>
                  <a:lnTo>
                    <a:pt x="1533" y="498"/>
                  </a:lnTo>
                  <a:lnTo>
                    <a:pt x="1492" y="506"/>
                  </a:lnTo>
                  <a:lnTo>
                    <a:pt x="1452" y="515"/>
                  </a:lnTo>
                  <a:lnTo>
                    <a:pt x="1411" y="527"/>
                  </a:lnTo>
                  <a:lnTo>
                    <a:pt x="1370" y="543"/>
                  </a:lnTo>
                  <a:lnTo>
                    <a:pt x="1330" y="561"/>
                  </a:lnTo>
                  <a:lnTo>
                    <a:pt x="1288" y="581"/>
                  </a:lnTo>
                  <a:lnTo>
                    <a:pt x="1248" y="604"/>
                  </a:lnTo>
                  <a:lnTo>
                    <a:pt x="1207" y="629"/>
                  </a:lnTo>
                  <a:lnTo>
                    <a:pt x="1166" y="657"/>
                  </a:lnTo>
                  <a:lnTo>
                    <a:pt x="1126" y="687"/>
                  </a:lnTo>
                  <a:lnTo>
                    <a:pt x="1086" y="719"/>
                  </a:lnTo>
                  <a:lnTo>
                    <a:pt x="1047" y="754"/>
                  </a:lnTo>
                  <a:lnTo>
                    <a:pt x="1008" y="791"/>
                  </a:lnTo>
                  <a:lnTo>
                    <a:pt x="971" y="831"/>
                  </a:lnTo>
                  <a:lnTo>
                    <a:pt x="935" y="871"/>
                  </a:lnTo>
                  <a:lnTo>
                    <a:pt x="898" y="915"/>
                  </a:lnTo>
                  <a:lnTo>
                    <a:pt x="863" y="961"/>
                  </a:lnTo>
                  <a:lnTo>
                    <a:pt x="828" y="1009"/>
                  </a:lnTo>
                  <a:lnTo>
                    <a:pt x="795" y="1059"/>
                  </a:lnTo>
                  <a:lnTo>
                    <a:pt x="764" y="1110"/>
                  </a:lnTo>
                  <a:lnTo>
                    <a:pt x="734" y="1164"/>
                  </a:lnTo>
                  <a:lnTo>
                    <a:pt x="705" y="1219"/>
                  </a:lnTo>
                  <a:lnTo>
                    <a:pt x="677" y="1277"/>
                  </a:lnTo>
                  <a:lnTo>
                    <a:pt x="651" y="1336"/>
                  </a:lnTo>
                  <a:lnTo>
                    <a:pt x="627" y="1397"/>
                  </a:lnTo>
                  <a:lnTo>
                    <a:pt x="604" y="1460"/>
                  </a:lnTo>
                  <a:lnTo>
                    <a:pt x="583" y="1524"/>
                  </a:lnTo>
                  <a:lnTo>
                    <a:pt x="564" y="1590"/>
                  </a:lnTo>
                  <a:lnTo>
                    <a:pt x="548" y="1658"/>
                  </a:lnTo>
                  <a:lnTo>
                    <a:pt x="533" y="1728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2A7EC6-7759-FB25-DDE5-296DEA98FC0E}"/>
              </a:ext>
            </a:extLst>
          </p:cNvPr>
          <p:cNvGrpSpPr/>
          <p:nvPr/>
        </p:nvGrpSpPr>
        <p:grpSpPr>
          <a:xfrm>
            <a:off x="6869327" y="2201130"/>
            <a:ext cx="715159" cy="715167"/>
            <a:chOff x="6090947" y="1689974"/>
            <a:chExt cx="605943" cy="637396"/>
          </a:xfrm>
          <a:solidFill>
            <a:sysClr val="windowText" lastClr="0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8409D51C-E7C4-1E01-788F-688C776EA0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4551" y="1689974"/>
              <a:ext cx="500802" cy="637396"/>
            </a:xfrm>
            <a:custGeom>
              <a:avLst/>
              <a:gdLst/>
              <a:ahLst/>
              <a:cxnLst>
                <a:cxn ang="0">
                  <a:pos x="732" y="574"/>
                </a:cxn>
                <a:cxn ang="0">
                  <a:pos x="562" y="488"/>
                </a:cxn>
                <a:cxn ang="0">
                  <a:pos x="550" y="370"/>
                </a:cxn>
                <a:cxn ang="0">
                  <a:pos x="548" y="194"/>
                </a:cxn>
                <a:cxn ang="0">
                  <a:pos x="474" y="6"/>
                </a:cxn>
                <a:cxn ang="0">
                  <a:pos x="446" y="6"/>
                </a:cxn>
                <a:cxn ang="0">
                  <a:pos x="378" y="170"/>
                </a:cxn>
                <a:cxn ang="0">
                  <a:pos x="366" y="324"/>
                </a:cxn>
                <a:cxn ang="0">
                  <a:pos x="366" y="478"/>
                </a:cxn>
                <a:cxn ang="0">
                  <a:pos x="236" y="554"/>
                </a:cxn>
                <a:cxn ang="0">
                  <a:pos x="108" y="640"/>
                </a:cxn>
                <a:cxn ang="0">
                  <a:pos x="2" y="780"/>
                </a:cxn>
                <a:cxn ang="0">
                  <a:pos x="16" y="806"/>
                </a:cxn>
                <a:cxn ang="0">
                  <a:pos x="176" y="788"/>
                </a:cxn>
                <a:cxn ang="0">
                  <a:pos x="348" y="704"/>
                </a:cxn>
                <a:cxn ang="0">
                  <a:pos x="340" y="1014"/>
                </a:cxn>
                <a:cxn ang="0">
                  <a:pos x="202" y="956"/>
                </a:cxn>
                <a:cxn ang="0">
                  <a:pos x="210" y="924"/>
                </a:cxn>
                <a:cxn ang="0">
                  <a:pos x="218" y="896"/>
                </a:cxn>
                <a:cxn ang="0">
                  <a:pos x="96" y="882"/>
                </a:cxn>
                <a:cxn ang="0">
                  <a:pos x="96" y="1010"/>
                </a:cxn>
                <a:cxn ang="0">
                  <a:pos x="116" y="1024"/>
                </a:cxn>
                <a:cxn ang="0">
                  <a:pos x="124" y="944"/>
                </a:cxn>
                <a:cxn ang="0">
                  <a:pos x="232" y="1012"/>
                </a:cxn>
                <a:cxn ang="0">
                  <a:pos x="386" y="1060"/>
                </a:cxn>
                <a:cxn ang="0">
                  <a:pos x="394" y="1174"/>
                </a:cxn>
                <a:cxn ang="0">
                  <a:pos x="546" y="1170"/>
                </a:cxn>
                <a:cxn ang="0">
                  <a:pos x="632" y="1036"/>
                </a:cxn>
                <a:cxn ang="0">
                  <a:pos x="850" y="894"/>
                </a:cxn>
                <a:cxn ang="0">
                  <a:pos x="848" y="870"/>
                </a:cxn>
                <a:cxn ang="0">
                  <a:pos x="824" y="870"/>
                </a:cxn>
                <a:cxn ang="0">
                  <a:pos x="622" y="1002"/>
                </a:cxn>
                <a:cxn ang="0">
                  <a:pos x="580" y="704"/>
                </a:cxn>
                <a:cxn ang="0">
                  <a:pos x="750" y="786"/>
                </a:cxn>
                <a:cxn ang="0">
                  <a:pos x="908" y="802"/>
                </a:cxn>
                <a:cxn ang="0">
                  <a:pos x="922" y="778"/>
                </a:cxn>
                <a:cxn ang="0">
                  <a:pos x="816" y="638"/>
                </a:cxn>
                <a:cxn ang="0">
                  <a:pos x="848" y="724"/>
                </a:cxn>
                <a:cxn ang="0">
                  <a:pos x="808" y="762"/>
                </a:cxn>
                <a:cxn ang="0">
                  <a:pos x="654" y="710"/>
                </a:cxn>
                <a:cxn ang="0">
                  <a:pos x="512" y="602"/>
                </a:cxn>
                <a:cxn ang="0">
                  <a:pos x="462" y="610"/>
                </a:cxn>
                <a:cxn ang="0">
                  <a:pos x="420" y="602"/>
                </a:cxn>
                <a:cxn ang="0">
                  <a:pos x="312" y="686"/>
                </a:cxn>
                <a:cxn ang="0">
                  <a:pos x="144" y="760"/>
                </a:cxn>
                <a:cxn ang="0">
                  <a:pos x="88" y="714"/>
                </a:cxn>
                <a:cxn ang="0">
                  <a:pos x="210" y="608"/>
                </a:cxn>
                <a:cxn ang="0">
                  <a:pos x="378" y="538"/>
                </a:cxn>
                <a:cxn ang="0">
                  <a:pos x="396" y="496"/>
                </a:cxn>
                <a:cxn ang="0">
                  <a:pos x="424" y="460"/>
                </a:cxn>
                <a:cxn ang="0">
                  <a:pos x="400" y="274"/>
                </a:cxn>
                <a:cxn ang="0">
                  <a:pos x="424" y="136"/>
                </a:cxn>
                <a:cxn ang="0">
                  <a:pos x="478" y="90"/>
                </a:cxn>
                <a:cxn ang="0">
                  <a:pos x="520" y="274"/>
                </a:cxn>
                <a:cxn ang="0">
                  <a:pos x="498" y="452"/>
                </a:cxn>
                <a:cxn ang="0">
                  <a:pos x="516" y="482"/>
                </a:cxn>
                <a:cxn ang="0">
                  <a:pos x="540" y="530"/>
                </a:cxn>
                <a:cxn ang="0">
                  <a:pos x="670" y="580"/>
                </a:cxn>
                <a:cxn ang="0">
                  <a:pos x="774" y="648"/>
                </a:cxn>
                <a:cxn ang="0">
                  <a:pos x="418" y="1140"/>
                </a:cxn>
                <a:cxn ang="0">
                  <a:pos x="512" y="1062"/>
                </a:cxn>
                <a:cxn ang="0">
                  <a:pos x="436" y="642"/>
                </a:cxn>
                <a:cxn ang="0">
                  <a:pos x="510" y="1028"/>
                </a:cxn>
              </a:cxnLst>
              <a:rect l="0" t="0" r="r" b="b"/>
              <a:pathLst>
                <a:path w="924" h="1176">
                  <a:moveTo>
                    <a:pt x="732" y="574"/>
                  </a:moveTo>
                  <a:lnTo>
                    <a:pt x="724" y="590"/>
                  </a:lnTo>
                  <a:lnTo>
                    <a:pt x="724" y="590"/>
                  </a:lnTo>
                  <a:lnTo>
                    <a:pt x="724" y="590"/>
                  </a:lnTo>
                  <a:lnTo>
                    <a:pt x="732" y="574"/>
                  </a:lnTo>
                  <a:lnTo>
                    <a:pt x="732" y="574"/>
                  </a:lnTo>
                  <a:lnTo>
                    <a:pt x="688" y="550"/>
                  </a:lnTo>
                  <a:lnTo>
                    <a:pt x="646" y="532"/>
                  </a:lnTo>
                  <a:lnTo>
                    <a:pt x="606" y="516"/>
                  </a:lnTo>
                  <a:lnTo>
                    <a:pt x="568" y="504"/>
                  </a:lnTo>
                  <a:lnTo>
                    <a:pt x="568" y="504"/>
                  </a:lnTo>
                  <a:lnTo>
                    <a:pt x="562" y="488"/>
                  </a:lnTo>
                  <a:lnTo>
                    <a:pt x="554" y="474"/>
                  </a:lnTo>
                  <a:lnTo>
                    <a:pt x="546" y="462"/>
                  </a:lnTo>
                  <a:lnTo>
                    <a:pt x="534" y="450"/>
                  </a:lnTo>
                  <a:lnTo>
                    <a:pt x="534" y="450"/>
                  </a:lnTo>
                  <a:lnTo>
                    <a:pt x="542" y="412"/>
                  </a:lnTo>
                  <a:lnTo>
                    <a:pt x="550" y="370"/>
                  </a:lnTo>
                  <a:lnTo>
                    <a:pt x="554" y="322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246"/>
                  </a:lnTo>
                  <a:lnTo>
                    <a:pt x="552" y="220"/>
                  </a:lnTo>
                  <a:lnTo>
                    <a:pt x="548" y="194"/>
                  </a:lnTo>
                  <a:lnTo>
                    <a:pt x="542" y="170"/>
                  </a:lnTo>
                  <a:lnTo>
                    <a:pt x="530" y="124"/>
                  </a:lnTo>
                  <a:lnTo>
                    <a:pt x="514" y="86"/>
                  </a:lnTo>
                  <a:lnTo>
                    <a:pt x="500" y="52"/>
                  </a:lnTo>
                  <a:lnTo>
                    <a:pt x="488" y="28"/>
                  </a:lnTo>
                  <a:lnTo>
                    <a:pt x="474" y="6"/>
                  </a:lnTo>
                  <a:lnTo>
                    <a:pt x="474" y="6"/>
                  </a:lnTo>
                  <a:lnTo>
                    <a:pt x="468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52" y="2"/>
                  </a:lnTo>
                  <a:lnTo>
                    <a:pt x="446" y="6"/>
                  </a:lnTo>
                  <a:lnTo>
                    <a:pt x="446" y="6"/>
                  </a:lnTo>
                  <a:lnTo>
                    <a:pt x="432" y="28"/>
                  </a:lnTo>
                  <a:lnTo>
                    <a:pt x="420" y="52"/>
                  </a:lnTo>
                  <a:lnTo>
                    <a:pt x="404" y="86"/>
                  </a:lnTo>
                  <a:lnTo>
                    <a:pt x="390" y="124"/>
                  </a:lnTo>
                  <a:lnTo>
                    <a:pt x="378" y="170"/>
                  </a:lnTo>
                  <a:lnTo>
                    <a:pt x="372" y="194"/>
                  </a:lnTo>
                  <a:lnTo>
                    <a:pt x="368" y="220"/>
                  </a:lnTo>
                  <a:lnTo>
                    <a:pt x="366" y="246"/>
                  </a:lnTo>
                  <a:lnTo>
                    <a:pt x="364" y="274"/>
                  </a:lnTo>
                  <a:lnTo>
                    <a:pt x="364" y="274"/>
                  </a:lnTo>
                  <a:lnTo>
                    <a:pt x="366" y="324"/>
                  </a:lnTo>
                  <a:lnTo>
                    <a:pt x="370" y="370"/>
                  </a:lnTo>
                  <a:lnTo>
                    <a:pt x="376" y="414"/>
                  </a:lnTo>
                  <a:lnTo>
                    <a:pt x="386" y="452"/>
                  </a:lnTo>
                  <a:lnTo>
                    <a:pt x="386" y="452"/>
                  </a:lnTo>
                  <a:lnTo>
                    <a:pt x="376" y="464"/>
                  </a:lnTo>
                  <a:lnTo>
                    <a:pt x="366" y="478"/>
                  </a:lnTo>
                  <a:lnTo>
                    <a:pt x="358" y="492"/>
                  </a:lnTo>
                  <a:lnTo>
                    <a:pt x="354" y="508"/>
                  </a:lnTo>
                  <a:lnTo>
                    <a:pt x="354" y="508"/>
                  </a:lnTo>
                  <a:lnTo>
                    <a:pt x="316" y="520"/>
                  </a:lnTo>
                  <a:lnTo>
                    <a:pt x="276" y="534"/>
                  </a:lnTo>
                  <a:lnTo>
                    <a:pt x="236" y="554"/>
                  </a:lnTo>
                  <a:lnTo>
                    <a:pt x="192" y="578"/>
                  </a:lnTo>
                  <a:lnTo>
                    <a:pt x="192" y="578"/>
                  </a:lnTo>
                  <a:lnTo>
                    <a:pt x="168" y="592"/>
                  </a:lnTo>
                  <a:lnTo>
                    <a:pt x="148" y="608"/>
                  </a:lnTo>
                  <a:lnTo>
                    <a:pt x="128" y="624"/>
                  </a:lnTo>
                  <a:lnTo>
                    <a:pt x="108" y="640"/>
                  </a:lnTo>
                  <a:lnTo>
                    <a:pt x="76" y="674"/>
                  </a:lnTo>
                  <a:lnTo>
                    <a:pt x="50" y="706"/>
                  </a:lnTo>
                  <a:lnTo>
                    <a:pt x="28" y="736"/>
                  </a:lnTo>
                  <a:lnTo>
                    <a:pt x="14" y="758"/>
                  </a:lnTo>
                  <a:lnTo>
                    <a:pt x="2" y="780"/>
                  </a:lnTo>
                  <a:lnTo>
                    <a:pt x="2" y="780"/>
                  </a:lnTo>
                  <a:lnTo>
                    <a:pt x="0" y="788"/>
                  </a:lnTo>
                  <a:lnTo>
                    <a:pt x="2" y="798"/>
                  </a:lnTo>
                  <a:lnTo>
                    <a:pt x="2" y="798"/>
                  </a:lnTo>
                  <a:lnTo>
                    <a:pt x="8" y="804"/>
                  </a:lnTo>
                  <a:lnTo>
                    <a:pt x="16" y="806"/>
                  </a:lnTo>
                  <a:lnTo>
                    <a:pt x="16" y="806"/>
                  </a:lnTo>
                  <a:lnTo>
                    <a:pt x="36" y="806"/>
                  </a:lnTo>
                  <a:lnTo>
                    <a:pt x="36" y="806"/>
                  </a:lnTo>
                  <a:lnTo>
                    <a:pt x="80" y="804"/>
                  </a:lnTo>
                  <a:lnTo>
                    <a:pt x="108" y="802"/>
                  </a:lnTo>
                  <a:lnTo>
                    <a:pt x="140" y="796"/>
                  </a:lnTo>
                  <a:lnTo>
                    <a:pt x="176" y="788"/>
                  </a:lnTo>
                  <a:lnTo>
                    <a:pt x="212" y="776"/>
                  </a:lnTo>
                  <a:lnTo>
                    <a:pt x="250" y="762"/>
                  </a:lnTo>
                  <a:lnTo>
                    <a:pt x="288" y="742"/>
                  </a:lnTo>
                  <a:lnTo>
                    <a:pt x="288" y="742"/>
                  </a:lnTo>
                  <a:lnTo>
                    <a:pt x="318" y="724"/>
                  </a:lnTo>
                  <a:lnTo>
                    <a:pt x="348" y="704"/>
                  </a:lnTo>
                  <a:lnTo>
                    <a:pt x="376" y="684"/>
                  </a:lnTo>
                  <a:lnTo>
                    <a:pt x="400" y="664"/>
                  </a:lnTo>
                  <a:lnTo>
                    <a:pt x="388" y="1024"/>
                  </a:lnTo>
                  <a:lnTo>
                    <a:pt x="388" y="1024"/>
                  </a:lnTo>
                  <a:lnTo>
                    <a:pt x="364" y="1020"/>
                  </a:lnTo>
                  <a:lnTo>
                    <a:pt x="340" y="1014"/>
                  </a:lnTo>
                  <a:lnTo>
                    <a:pt x="316" y="1008"/>
                  </a:lnTo>
                  <a:lnTo>
                    <a:pt x="292" y="1000"/>
                  </a:lnTo>
                  <a:lnTo>
                    <a:pt x="270" y="992"/>
                  </a:lnTo>
                  <a:lnTo>
                    <a:pt x="246" y="980"/>
                  </a:lnTo>
                  <a:lnTo>
                    <a:pt x="224" y="970"/>
                  </a:lnTo>
                  <a:lnTo>
                    <a:pt x="202" y="956"/>
                  </a:lnTo>
                  <a:lnTo>
                    <a:pt x="202" y="956"/>
                  </a:lnTo>
                  <a:lnTo>
                    <a:pt x="176" y="940"/>
                  </a:lnTo>
                  <a:lnTo>
                    <a:pt x="152" y="922"/>
                  </a:lnTo>
                  <a:lnTo>
                    <a:pt x="204" y="926"/>
                  </a:lnTo>
                  <a:lnTo>
                    <a:pt x="204" y="926"/>
                  </a:lnTo>
                  <a:lnTo>
                    <a:pt x="210" y="924"/>
                  </a:lnTo>
                  <a:lnTo>
                    <a:pt x="216" y="920"/>
                  </a:lnTo>
                  <a:lnTo>
                    <a:pt x="220" y="916"/>
                  </a:lnTo>
                  <a:lnTo>
                    <a:pt x="222" y="908"/>
                  </a:lnTo>
                  <a:lnTo>
                    <a:pt x="222" y="908"/>
                  </a:lnTo>
                  <a:lnTo>
                    <a:pt x="222" y="902"/>
                  </a:lnTo>
                  <a:lnTo>
                    <a:pt x="218" y="896"/>
                  </a:lnTo>
                  <a:lnTo>
                    <a:pt x="212" y="892"/>
                  </a:lnTo>
                  <a:lnTo>
                    <a:pt x="206" y="890"/>
                  </a:lnTo>
                  <a:lnTo>
                    <a:pt x="206" y="890"/>
                  </a:lnTo>
                  <a:lnTo>
                    <a:pt x="104" y="882"/>
                  </a:lnTo>
                  <a:lnTo>
                    <a:pt x="104" y="882"/>
                  </a:lnTo>
                  <a:lnTo>
                    <a:pt x="96" y="882"/>
                  </a:lnTo>
                  <a:lnTo>
                    <a:pt x="90" y="888"/>
                  </a:lnTo>
                  <a:lnTo>
                    <a:pt x="90" y="888"/>
                  </a:lnTo>
                  <a:lnTo>
                    <a:pt x="86" y="894"/>
                  </a:lnTo>
                  <a:lnTo>
                    <a:pt x="84" y="902"/>
                  </a:lnTo>
                  <a:lnTo>
                    <a:pt x="96" y="1010"/>
                  </a:lnTo>
                  <a:lnTo>
                    <a:pt x="96" y="1010"/>
                  </a:lnTo>
                  <a:lnTo>
                    <a:pt x="98" y="1016"/>
                  </a:lnTo>
                  <a:lnTo>
                    <a:pt x="102" y="1020"/>
                  </a:lnTo>
                  <a:lnTo>
                    <a:pt x="108" y="1024"/>
                  </a:lnTo>
                  <a:lnTo>
                    <a:pt x="114" y="1026"/>
                  </a:lnTo>
                  <a:lnTo>
                    <a:pt x="114" y="1026"/>
                  </a:lnTo>
                  <a:lnTo>
                    <a:pt x="116" y="1024"/>
                  </a:lnTo>
                  <a:lnTo>
                    <a:pt x="116" y="1024"/>
                  </a:lnTo>
                  <a:lnTo>
                    <a:pt x="122" y="1022"/>
                  </a:lnTo>
                  <a:lnTo>
                    <a:pt x="128" y="1018"/>
                  </a:lnTo>
                  <a:lnTo>
                    <a:pt x="130" y="1012"/>
                  </a:lnTo>
                  <a:lnTo>
                    <a:pt x="132" y="1006"/>
                  </a:lnTo>
                  <a:lnTo>
                    <a:pt x="124" y="944"/>
                  </a:lnTo>
                  <a:lnTo>
                    <a:pt x="124" y="944"/>
                  </a:lnTo>
                  <a:lnTo>
                    <a:pt x="154" y="966"/>
                  </a:lnTo>
                  <a:lnTo>
                    <a:pt x="184" y="986"/>
                  </a:lnTo>
                  <a:lnTo>
                    <a:pt x="184" y="986"/>
                  </a:lnTo>
                  <a:lnTo>
                    <a:pt x="208" y="1000"/>
                  </a:lnTo>
                  <a:lnTo>
                    <a:pt x="232" y="1012"/>
                  </a:lnTo>
                  <a:lnTo>
                    <a:pt x="258" y="1024"/>
                  </a:lnTo>
                  <a:lnTo>
                    <a:pt x="282" y="1034"/>
                  </a:lnTo>
                  <a:lnTo>
                    <a:pt x="308" y="1042"/>
                  </a:lnTo>
                  <a:lnTo>
                    <a:pt x="334" y="1050"/>
                  </a:lnTo>
                  <a:lnTo>
                    <a:pt x="360" y="1056"/>
                  </a:lnTo>
                  <a:lnTo>
                    <a:pt x="386" y="1060"/>
                  </a:lnTo>
                  <a:lnTo>
                    <a:pt x="384" y="1158"/>
                  </a:lnTo>
                  <a:lnTo>
                    <a:pt x="384" y="1158"/>
                  </a:lnTo>
                  <a:lnTo>
                    <a:pt x="384" y="1164"/>
                  </a:lnTo>
                  <a:lnTo>
                    <a:pt x="388" y="1170"/>
                  </a:lnTo>
                  <a:lnTo>
                    <a:pt x="388" y="1170"/>
                  </a:lnTo>
                  <a:lnTo>
                    <a:pt x="394" y="1174"/>
                  </a:lnTo>
                  <a:lnTo>
                    <a:pt x="400" y="1176"/>
                  </a:lnTo>
                  <a:lnTo>
                    <a:pt x="534" y="1176"/>
                  </a:lnTo>
                  <a:lnTo>
                    <a:pt x="534" y="1176"/>
                  </a:lnTo>
                  <a:lnTo>
                    <a:pt x="542" y="1174"/>
                  </a:lnTo>
                  <a:lnTo>
                    <a:pt x="546" y="1170"/>
                  </a:lnTo>
                  <a:lnTo>
                    <a:pt x="546" y="1170"/>
                  </a:lnTo>
                  <a:lnTo>
                    <a:pt x="550" y="1164"/>
                  </a:lnTo>
                  <a:lnTo>
                    <a:pt x="552" y="1158"/>
                  </a:lnTo>
                  <a:lnTo>
                    <a:pt x="548" y="1058"/>
                  </a:lnTo>
                  <a:lnTo>
                    <a:pt x="548" y="1058"/>
                  </a:lnTo>
                  <a:lnTo>
                    <a:pt x="590" y="1048"/>
                  </a:lnTo>
                  <a:lnTo>
                    <a:pt x="632" y="1036"/>
                  </a:lnTo>
                  <a:lnTo>
                    <a:pt x="672" y="1022"/>
                  </a:lnTo>
                  <a:lnTo>
                    <a:pt x="710" y="1002"/>
                  </a:lnTo>
                  <a:lnTo>
                    <a:pt x="748" y="980"/>
                  </a:lnTo>
                  <a:lnTo>
                    <a:pt x="784" y="954"/>
                  </a:lnTo>
                  <a:lnTo>
                    <a:pt x="818" y="926"/>
                  </a:lnTo>
                  <a:lnTo>
                    <a:pt x="850" y="894"/>
                  </a:lnTo>
                  <a:lnTo>
                    <a:pt x="850" y="894"/>
                  </a:lnTo>
                  <a:lnTo>
                    <a:pt x="854" y="888"/>
                  </a:lnTo>
                  <a:lnTo>
                    <a:pt x="854" y="882"/>
                  </a:lnTo>
                  <a:lnTo>
                    <a:pt x="852" y="876"/>
                  </a:lnTo>
                  <a:lnTo>
                    <a:pt x="848" y="870"/>
                  </a:lnTo>
                  <a:lnTo>
                    <a:pt x="848" y="870"/>
                  </a:lnTo>
                  <a:lnTo>
                    <a:pt x="842" y="866"/>
                  </a:lnTo>
                  <a:lnTo>
                    <a:pt x="836" y="866"/>
                  </a:lnTo>
                  <a:lnTo>
                    <a:pt x="830" y="866"/>
                  </a:lnTo>
                  <a:lnTo>
                    <a:pt x="824" y="870"/>
                  </a:lnTo>
                  <a:lnTo>
                    <a:pt x="824" y="870"/>
                  </a:lnTo>
                  <a:lnTo>
                    <a:pt x="824" y="870"/>
                  </a:lnTo>
                  <a:lnTo>
                    <a:pt x="794" y="900"/>
                  </a:lnTo>
                  <a:lnTo>
                    <a:pt x="764" y="926"/>
                  </a:lnTo>
                  <a:lnTo>
                    <a:pt x="730" y="950"/>
                  </a:lnTo>
                  <a:lnTo>
                    <a:pt x="696" y="970"/>
                  </a:lnTo>
                  <a:lnTo>
                    <a:pt x="660" y="988"/>
                  </a:lnTo>
                  <a:lnTo>
                    <a:pt x="622" y="1002"/>
                  </a:lnTo>
                  <a:lnTo>
                    <a:pt x="584" y="1014"/>
                  </a:lnTo>
                  <a:lnTo>
                    <a:pt x="546" y="1022"/>
                  </a:lnTo>
                  <a:lnTo>
                    <a:pt x="530" y="666"/>
                  </a:lnTo>
                  <a:lnTo>
                    <a:pt x="530" y="666"/>
                  </a:lnTo>
                  <a:lnTo>
                    <a:pt x="554" y="684"/>
                  </a:lnTo>
                  <a:lnTo>
                    <a:pt x="580" y="704"/>
                  </a:lnTo>
                  <a:lnTo>
                    <a:pt x="608" y="722"/>
                  </a:lnTo>
                  <a:lnTo>
                    <a:pt x="638" y="740"/>
                  </a:lnTo>
                  <a:lnTo>
                    <a:pt x="638" y="740"/>
                  </a:lnTo>
                  <a:lnTo>
                    <a:pt x="674" y="760"/>
                  </a:lnTo>
                  <a:lnTo>
                    <a:pt x="712" y="774"/>
                  </a:lnTo>
                  <a:lnTo>
                    <a:pt x="750" y="786"/>
                  </a:lnTo>
                  <a:lnTo>
                    <a:pt x="784" y="794"/>
                  </a:lnTo>
                  <a:lnTo>
                    <a:pt x="816" y="798"/>
                  </a:lnTo>
                  <a:lnTo>
                    <a:pt x="846" y="802"/>
                  </a:lnTo>
                  <a:lnTo>
                    <a:pt x="888" y="804"/>
                  </a:lnTo>
                  <a:lnTo>
                    <a:pt x="888" y="804"/>
                  </a:lnTo>
                  <a:lnTo>
                    <a:pt x="908" y="802"/>
                  </a:lnTo>
                  <a:lnTo>
                    <a:pt x="908" y="802"/>
                  </a:lnTo>
                  <a:lnTo>
                    <a:pt x="916" y="800"/>
                  </a:lnTo>
                  <a:lnTo>
                    <a:pt x="922" y="794"/>
                  </a:lnTo>
                  <a:lnTo>
                    <a:pt x="922" y="794"/>
                  </a:lnTo>
                  <a:lnTo>
                    <a:pt x="924" y="786"/>
                  </a:lnTo>
                  <a:lnTo>
                    <a:pt x="922" y="778"/>
                  </a:lnTo>
                  <a:lnTo>
                    <a:pt x="922" y="778"/>
                  </a:lnTo>
                  <a:lnTo>
                    <a:pt x="910" y="756"/>
                  </a:lnTo>
                  <a:lnTo>
                    <a:pt x="896" y="732"/>
                  </a:lnTo>
                  <a:lnTo>
                    <a:pt x="876" y="704"/>
                  </a:lnTo>
                  <a:lnTo>
                    <a:pt x="848" y="672"/>
                  </a:lnTo>
                  <a:lnTo>
                    <a:pt x="816" y="638"/>
                  </a:lnTo>
                  <a:lnTo>
                    <a:pt x="798" y="620"/>
                  </a:lnTo>
                  <a:lnTo>
                    <a:pt x="778" y="604"/>
                  </a:lnTo>
                  <a:lnTo>
                    <a:pt x="756" y="590"/>
                  </a:lnTo>
                  <a:lnTo>
                    <a:pt x="732" y="574"/>
                  </a:lnTo>
                  <a:lnTo>
                    <a:pt x="732" y="574"/>
                  </a:lnTo>
                  <a:close/>
                  <a:moveTo>
                    <a:pt x="848" y="724"/>
                  </a:moveTo>
                  <a:lnTo>
                    <a:pt x="848" y="724"/>
                  </a:lnTo>
                  <a:lnTo>
                    <a:pt x="864" y="748"/>
                  </a:lnTo>
                  <a:lnTo>
                    <a:pt x="876" y="768"/>
                  </a:lnTo>
                  <a:lnTo>
                    <a:pt x="876" y="768"/>
                  </a:lnTo>
                  <a:lnTo>
                    <a:pt x="834" y="766"/>
                  </a:lnTo>
                  <a:lnTo>
                    <a:pt x="808" y="762"/>
                  </a:lnTo>
                  <a:lnTo>
                    <a:pt x="780" y="756"/>
                  </a:lnTo>
                  <a:lnTo>
                    <a:pt x="750" y="748"/>
                  </a:lnTo>
                  <a:lnTo>
                    <a:pt x="718" y="738"/>
                  </a:lnTo>
                  <a:lnTo>
                    <a:pt x="686" y="726"/>
                  </a:lnTo>
                  <a:lnTo>
                    <a:pt x="654" y="710"/>
                  </a:lnTo>
                  <a:lnTo>
                    <a:pt x="654" y="710"/>
                  </a:lnTo>
                  <a:lnTo>
                    <a:pt x="612" y="684"/>
                  </a:lnTo>
                  <a:lnTo>
                    <a:pt x="576" y="656"/>
                  </a:lnTo>
                  <a:lnTo>
                    <a:pt x="542" y="630"/>
                  </a:lnTo>
                  <a:lnTo>
                    <a:pt x="516" y="606"/>
                  </a:lnTo>
                  <a:lnTo>
                    <a:pt x="516" y="606"/>
                  </a:lnTo>
                  <a:lnTo>
                    <a:pt x="512" y="602"/>
                  </a:lnTo>
                  <a:lnTo>
                    <a:pt x="506" y="600"/>
                  </a:lnTo>
                  <a:lnTo>
                    <a:pt x="500" y="600"/>
                  </a:lnTo>
                  <a:lnTo>
                    <a:pt x="496" y="602"/>
                  </a:lnTo>
                  <a:lnTo>
                    <a:pt x="496" y="602"/>
                  </a:lnTo>
                  <a:lnTo>
                    <a:pt x="480" y="608"/>
                  </a:lnTo>
                  <a:lnTo>
                    <a:pt x="462" y="610"/>
                  </a:lnTo>
                  <a:lnTo>
                    <a:pt x="462" y="610"/>
                  </a:lnTo>
                  <a:lnTo>
                    <a:pt x="446" y="608"/>
                  </a:lnTo>
                  <a:lnTo>
                    <a:pt x="430" y="602"/>
                  </a:lnTo>
                  <a:lnTo>
                    <a:pt x="430" y="602"/>
                  </a:lnTo>
                  <a:lnTo>
                    <a:pt x="424" y="602"/>
                  </a:lnTo>
                  <a:lnTo>
                    <a:pt x="420" y="602"/>
                  </a:lnTo>
                  <a:lnTo>
                    <a:pt x="414" y="604"/>
                  </a:lnTo>
                  <a:lnTo>
                    <a:pt x="410" y="606"/>
                  </a:lnTo>
                  <a:lnTo>
                    <a:pt x="410" y="606"/>
                  </a:lnTo>
                  <a:lnTo>
                    <a:pt x="382" y="632"/>
                  </a:lnTo>
                  <a:lnTo>
                    <a:pt x="350" y="660"/>
                  </a:lnTo>
                  <a:lnTo>
                    <a:pt x="312" y="686"/>
                  </a:lnTo>
                  <a:lnTo>
                    <a:pt x="270" y="712"/>
                  </a:lnTo>
                  <a:lnTo>
                    <a:pt x="270" y="712"/>
                  </a:lnTo>
                  <a:lnTo>
                    <a:pt x="238" y="728"/>
                  </a:lnTo>
                  <a:lnTo>
                    <a:pt x="206" y="742"/>
                  </a:lnTo>
                  <a:lnTo>
                    <a:pt x="174" y="752"/>
                  </a:lnTo>
                  <a:lnTo>
                    <a:pt x="144" y="760"/>
                  </a:lnTo>
                  <a:lnTo>
                    <a:pt x="116" y="764"/>
                  </a:lnTo>
                  <a:lnTo>
                    <a:pt x="90" y="768"/>
                  </a:lnTo>
                  <a:lnTo>
                    <a:pt x="48" y="772"/>
                  </a:lnTo>
                  <a:lnTo>
                    <a:pt x="48" y="772"/>
                  </a:lnTo>
                  <a:lnTo>
                    <a:pt x="72" y="736"/>
                  </a:lnTo>
                  <a:lnTo>
                    <a:pt x="88" y="714"/>
                  </a:lnTo>
                  <a:lnTo>
                    <a:pt x="106" y="692"/>
                  </a:lnTo>
                  <a:lnTo>
                    <a:pt x="128" y="670"/>
                  </a:lnTo>
                  <a:lnTo>
                    <a:pt x="152" y="648"/>
                  </a:lnTo>
                  <a:lnTo>
                    <a:pt x="180" y="628"/>
                  </a:lnTo>
                  <a:lnTo>
                    <a:pt x="210" y="608"/>
                  </a:lnTo>
                  <a:lnTo>
                    <a:pt x="210" y="608"/>
                  </a:lnTo>
                  <a:lnTo>
                    <a:pt x="254" y="584"/>
                  </a:lnTo>
                  <a:lnTo>
                    <a:pt x="298" y="564"/>
                  </a:lnTo>
                  <a:lnTo>
                    <a:pt x="338" y="550"/>
                  </a:lnTo>
                  <a:lnTo>
                    <a:pt x="374" y="540"/>
                  </a:lnTo>
                  <a:lnTo>
                    <a:pt x="374" y="540"/>
                  </a:lnTo>
                  <a:lnTo>
                    <a:pt x="378" y="538"/>
                  </a:lnTo>
                  <a:lnTo>
                    <a:pt x="382" y="534"/>
                  </a:lnTo>
                  <a:lnTo>
                    <a:pt x="384" y="530"/>
                  </a:lnTo>
                  <a:lnTo>
                    <a:pt x="386" y="524"/>
                  </a:lnTo>
                  <a:lnTo>
                    <a:pt x="386" y="524"/>
                  </a:lnTo>
                  <a:lnTo>
                    <a:pt x="390" y="510"/>
                  </a:lnTo>
                  <a:lnTo>
                    <a:pt x="396" y="496"/>
                  </a:lnTo>
                  <a:lnTo>
                    <a:pt x="406" y="484"/>
                  </a:lnTo>
                  <a:lnTo>
                    <a:pt x="416" y="474"/>
                  </a:lnTo>
                  <a:lnTo>
                    <a:pt x="416" y="474"/>
                  </a:lnTo>
                  <a:lnTo>
                    <a:pt x="420" y="470"/>
                  </a:lnTo>
                  <a:lnTo>
                    <a:pt x="422" y="464"/>
                  </a:lnTo>
                  <a:lnTo>
                    <a:pt x="424" y="460"/>
                  </a:lnTo>
                  <a:lnTo>
                    <a:pt x="422" y="454"/>
                  </a:lnTo>
                  <a:lnTo>
                    <a:pt x="422" y="454"/>
                  </a:lnTo>
                  <a:lnTo>
                    <a:pt x="414" y="416"/>
                  </a:lnTo>
                  <a:lnTo>
                    <a:pt x="406" y="374"/>
                  </a:lnTo>
                  <a:lnTo>
                    <a:pt x="402" y="326"/>
                  </a:lnTo>
                  <a:lnTo>
                    <a:pt x="400" y="274"/>
                  </a:lnTo>
                  <a:lnTo>
                    <a:pt x="400" y="274"/>
                  </a:lnTo>
                  <a:lnTo>
                    <a:pt x="400" y="248"/>
                  </a:lnTo>
                  <a:lnTo>
                    <a:pt x="402" y="224"/>
                  </a:lnTo>
                  <a:lnTo>
                    <a:pt x="406" y="200"/>
                  </a:lnTo>
                  <a:lnTo>
                    <a:pt x="412" y="178"/>
                  </a:lnTo>
                  <a:lnTo>
                    <a:pt x="424" y="136"/>
                  </a:lnTo>
                  <a:lnTo>
                    <a:pt x="438" y="98"/>
                  </a:lnTo>
                  <a:lnTo>
                    <a:pt x="438" y="98"/>
                  </a:lnTo>
                  <a:lnTo>
                    <a:pt x="448" y="72"/>
                  </a:lnTo>
                  <a:lnTo>
                    <a:pt x="460" y="52"/>
                  </a:lnTo>
                  <a:lnTo>
                    <a:pt x="460" y="52"/>
                  </a:lnTo>
                  <a:lnTo>
                    <a:pt x="478" y="90"/>
                  </a:lnTo>
                  <a:lnTo>
                    <a:pt x="488" y="114"/>
                  </a:lnTo>
                  <a:lnTo>
                    <a:pt x="498" y="142"/>
                  </a:lnTo>
                  <a:lnTo>
                    <a:pt x="506" y="172"/>
                  </a:lnTo>
                  <a:lnTo>
                    <a:pt x="514" y="204"/>
                  </a:lnTo>
                  <a:lnTo>
                    <a:pt x="518" y="238"/>
                  </a:lnTo>
                  <a:lnTo>
                    <a:pt x="520" y="274"/>
                  </a:lnTo>
                  <a:lnTo>
                    <a:pt x="520" y="274"/>
                  </a:lnTo>
                  <a:lnTo>
                    <a:pt x="518" y="324"/>
                  </a:lnTo>
                  <a:lnTo>
                    <a:pt x="514" y="372"/>
                  </a:lnTo>
                  <a:lnTo>
                    <a:pt x="506" y="416"/>
                  </a:lnTo>
                  <a:lnTo>
                    <a:pt x="498" y="452"/>
                  </a:lnTo>
                  <a:lnTo>
                    <a:pt x="498" y="452"/>
                  </a:lnTo>
                  <a:lnTo>
                    <a:pt x="496" y="458"/>
                  </a:lnTo>
                  <a:lnTo>
                    <a:pt x="498" y="462"/>
                  </a:lnTo>
                  <a:lnTo>
                    <a:pt x="500" y="468"/>
                  </a:lnTo>
                  <a:lnTo>
                    <a:pt x="504" y="472"/>
                  </a:lnTo>
                  <a:lnTo>
                    <a:pt x="504" y="472"/>
                  </a:lnTo>
                  <a:lnTo>
                    <a:pt x="516" y="482"/>
                  </a:lnTo>
                  <a:lnTo>
                    <a:pt x="524" y="492"/>
                  </a:lnTo>
                  <a:lnTo>
                    <a:pt x="532" y="506"/>
                  </a:lnTo>
                  <a:lnTo>
                    <a:pt x="536" y="522"/>
                  </a:lnTo>
                  <a:lnTo>
                    <a:pt x="536" y="522"/>
                  </a:lnTo>
                  <a:lnTo>
                    <a:pt x="538" y="526"/>
                  </a:lnTo>
                  <a:lnTo>
                    <a:pt x="540" y="530"/>
                  </a:lnTo>
                  <a:lnTo>
                    <a:pt x="544" y="534"/>
                  </a:lnTo>
                  <a:lnTo>
                    <a:pt x="550" y="536"/>
                  </a:lnTo>
                  <a:lnTo>
                    <a:pt x="550" y="536"/>
                  </a:lnTo>
                  <a:lnTo>
                    <a:pt x="586" y="546"/>
                  </a:lnTo>
                  <a:lnTo>
                    <a:pt x="626" y="562"/>
                  </a:lnTo>
                  <a:lnTo>
                    <a:pt x="670" y="580"/>
                  </a:lnTo>
                  <a:lnTo>
                    <a:pt x="714" y="606"/>
                  </a:lnTo>
                  <a:lnTo>
                    <a:pt x="714" y="606"/>
                  </a:lnTo>
                  <a:lnTo>
                    <a:pt x="714" y="606"/>
                  </a:lnTo>
                  <a:lnTo>
                    <a:pt x="736" y="618"/>
                  </a:lnTo>
                  <a:lnTo>
                    <a:pt x="756" y="632"/>
                  </a:lnTo>
                  <a:lnTo>
                    <a:pt x="774" y="648"/>
                  </a:lnTo>
                  <a:lnTo>
                    <a:pt x="792" y="664"/>
                  </a:lnTo>
                  <a:lnTo>
                    <a:pt x="822" y="694"/>
                  </a:lnTo>
                  <a:lnTo>
                    <a:pt x="848" y="724"/>
                  </a:lnTo>
                  <a:lnTo>
                    <a:pt x="848" y="724"/>
                  </a:lnTo>
                  <a:close/>
                  <a:moveTo>
                    <a:pt x="516" y="1140"/>
                  </a:moveTo>
                  <a:lnTo>
                    <a:pt x="418" y="1140"/>
                  </a:lnTo>
                  <a:lnTo>
                    <a:pt x="422" y="1064"/>
                  </a:lnTo>
                  <a:lnTo>
                    <a:pt x="422" y="1064"/>
                  </a:lnTo>
                  <a:lnTo>
                    <a:pt x="460" y="1064"/>
                  </a:lnTo>
                  <a:lnTo>
                    <a:pt x="460" y="1064"/>
                  </a:lnTo>
                  <a:lnTo>
                    <a:pt x="486" y="1064"/>
                  </a:lnTo>
                  <a:lnTo>
                    <a:pt x="512" y="1062"/>
                  </a:lnTo>
                  <a:lnTo>
                    <a:pt x="516" y="1140"/>
                  </a:lnTo>
                  <a:close/>
                  <a:moveTo>
                    <a:pt x="460" y="1030"/>
                  </a:moveTo>
                  <a:lnTo>
                    <a:pt x="460" y="1030"/>
                  </a:lnTo>
                  <a:lnTo>
                    <a:pt x="422" y="1028"/>
                  </a:lnTo>
                  <a:lnTo>
                    <a:pt x="436" y="642"/>
                  </a:lnTo>
                  <a:lnTo>
                    <a:pt x="436" y="642"/>
                  </a:lnTo>
                  <a:lnTo>
                    <a:pt x="448" y="644"/>
                  </a:lnTo>
                  <a:lnTo>
                    <a:pt x="462" y="644"/>
                  </a:lnTo>
                  <a:lnTo>
                    <a:pt x="462" y="644"/>
                  </a:lnTo>
                  <a:lnTo>
                    <a:pt x="478" y="644"/>
                  </a:lnTo>
                  <a:lnTo>
                    <a:pt x="494" y="640"/>
                  </a:lnTo>
                  <a:lnTo>
                    <a:pt x="510" y="1028"/>
                  </a:lnTo>
                  <a:lnTo>
                    <a:pt x="510" y="1028"/>
                  </a:lnTo>
                  <a:lnTo>
                    <a:pt x="486" y="1030"/>
                  </a:lnTo>
                  <a:lnTo>
                    <a:pt x="460" y="1030"/>
                  </a:lnTo>
                  <a:lnTo>
                    <a:pt x="460" y="1030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Freeform 65">
              <a:extLst>
                <a:ext uri="{FF2B5EF4-FFF2-40B4-BE49-F238E27FC236}">
                  <a16:creationId xmlns:a16="http://schemas.microsoft.com/office/drawing/2014/main" id="{EFD5B8C9-552F-BEFE-C69A-48439B355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649" y="1706234"/>
              <a:ext cx="261241" cy="350134"/>
            </a:xfrm>
            <a:custGeom>
              <a:avLst/>
              <a:gdLst/>
              <a:ahLst/>
              <a:cxnLst>
                <a:cxn ang="0">
                  <a:pos x="478" y="548"/>
                </a:cxn>
                <a:cxn ang="0">
                  <a:pos x="466" y="542"/>
                </a:cxn>
                <a:cxn ang="0">
                  <a:pos x="454" y="548"/>
                </a:cxn>
                <a:cxn ang="0">
                  <a:pos x="418" y="580"/>
                </a:cxn>
                <a:cxn ang="0">
                  <a:pos x="422" y="514"/>
                </a:cxn>
                <a:cxn ang="0">
                  <a:pos x="420" y="468"/>
                </a:cxn>
                <a:cxn ang="0">
                  <a:pos x="406" y="378"/>
                </a:cxn>
                <a:cxn ang="0">
                  <a:pos x="376" y="296"/>
                </a:cxn>
                <a:cxn ang="0">
                  <a:pos x="334" y="220"/>
                </a:cxn>
                <a:cxn ang="0">
                  <a:pos x="280" y="152"/>
                </a:cxn>
                <a:cxn ang="0">
                  <a:pos x="216" y="94"/>
                </a:cxn>
                <a:cxn ang="0">
                  <a:pos x="144" y="48"/>
                </a:cxn>
                <a:cxn ang="0">
                  <a:pos x="64" y="12"/>
                </a:cxn>
                <a:cxn ang="0">
                  <a:pos x="20" y="0"/>
                </a:cxn>
                <a:cxn ang="0">
                  <a:pos x="8" y="2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6" y="32"/>
                </a:cxn>
                <a:cxn ang="0">
                  <a:pos x="12" y="34"/>
                </a:cxn>
                <a:cxn ang="0">
                  <a:pos x="52" y="46"/>
                </a:cxn>
                <a:cxn ang="0">
                  <a:pos x="126" y="78"/>
                </a:cxn>
                <a:cxn ang="0">
                  <a:pos x="194" y="122"/>
                </a:cxn>
                <a:cxn ang="0">
                  <a:pos x="254" y="176"/>
                </a:cxn>
                <a:cxn ang="0">
                  <a:pos x="304" y="240"/>
                </a:cxn>
                <a:cxn ang="0">
                  <a:pos x="344" y="310"/>
                </a:cxn>
                <a:cxn ang="0">
                  <a:pos x="372" y="388"/>
                </a:cxn>
                <a:cxn ang="0">
                  <a:pos x="386" y="470"/>
                </a:cxn>
                <a:cxn ang="0">
                  <a:pos x="388" y="514"/>
                </a:cxn>
                <a:cxn ang="0">
                  <a:pos x="384" y="574"/>
                </a:cxn>
                <a:cxn ang="0">
                  <a:pos x="360" y="528"/>
                </a:cxn>
                <a:cxn ang="0">
                  <a:pos x="350" y="520"/>
                </a:cxn>
                <a:cxn ang="0">
                  <a:pos x="336" y="522"/>
                </a:cxn>
                <a:cxn ang="0">
                  <a:pos x="332" y="526"/>
                </a:cxn>
                <a:cxn ang="0">
                  <a:pos x="328" y="538"/>
                </a:cxn>
                <a:cxn ang="0">
                  <a:pos x="330" y="544"/>
                </a:cxn>
                <a:cxn ang="0">
                  <a:pos x="376" y="636"/>
                </a:cxn>
                <a:cxn ang="0">
                  <a:pos x="390" y="646"/>
                </a:cxn>
                <a:cxn ang="0">
                  <a:pos x="392" y="646"/>
                </a:cxn>
                <a:cxn ang="0">
                  <a:pos x="398" y="644"/>
                </a:cxn>
                <a:cxn ang="0">
                  <a:pos x="478" y="574"/>
                </a:cxn>
                <a:cxn ang="0">
                  <a:pos x="482" y="568"/>
                </a:cxn>
                <a:cxn ang="0">
                  <a:pos x="482" y="554"/>
                </a:cxn>
                <a:cxn ang="0">
                  <a:pos x="478" y="548"/>
                </a:cxn>
              </a:cxnLst>
              <a:rect l="0" t="0" r="r" b="b"/>
              <a:pathLst>
                <a:path w="482" h="646">
                  <a:moveTo>
                    <a:pt x="478" y="548"/>
                  </a:moveTo>
                  <a:lnTo>
                    <a:pt x="478" y="548"/>
                  </a:lnTo>
                  <a:lnTo>
                    <a:pt x="472" y="544"/>
                  </a:lnTo>
                  <a:lnTo>
                    <a:pt x="466" y="542"/>
                  </a:lnTo>
                  <a:lnTo>
                    <a:pt x="460" y="544"/>
                  </a:lnTo>
                  <a:lnTo>
                    <a:pt x="454" y="548"/>
                  </a:lnTo>
                  <a:lnTo>
                    <a:pt x="418" y="580"/>
                  </a:lnTo>
                  <a:lnTo>
                    <a:pt x="418" y="580"/>
                  </a:lnTo>
                  <a:lnTo>
                    <a:pt x="422" y="546"/>
                  </a:lnTo>
                  <a:lnTo>
                    <a:pt x="422" y="514"/>
                  </a:lnTo>
                  <a:lnTo>
                    <a:pt x="422" y="514"/>
                  </a:lnTo>
                  <a:lnTo>
                    <a:pt x="420" y="468"/>
                  </a:lnTo>
                  <a:lnTo>
                    <a:pt x="414" y="422"/>
                  </a:lnTo>
                  <a:lnTo>
                    <a:pt x="406" y="378"/>
                  </a:lnTo>
                  <a:lnTo>
                    <a:pt x="392" y="336"/>
                  </a:lnTo>
                  <a:lnTo>
                    <a:pt x="376" y="296"/>
                  </a:lnTo>
                  <a:lnTo>
                    <a:pt x="356" y="256"/>
                  </a:lnTo>
                  <a:lnTo>
                    <a:pt x="334" y="220"/>
                  </a:lnTo>
                  <a:lnTo>
                    <a:pt x="308" y="184"/>
                  </a:lnTo>
                  <a:lnTo>
                    <a:pt x="280" y="152"/>
                  </a:lnTo>
                  <a:lnTo>
                    <a:pt x="250" y="122"/>
                  </a:lnTo>
                  <a:lnTo>
                    <a:pt x="216" y="94"/>
                  </a:lnTo>
                  <a:lnTo>
                    <a:pt x="180" y="70"/>
                  </a:lnTo>
                  <a:lnTo>
                    <a:pt x="144" y="48"/>
                  </a:lnTo>
                  <a:lnTo>
                    <a:pt x="104" y="28"/>
                  </a:lnTo>
                  <a:lnTo>
                    <a:pt x="64" y="1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6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52" y="46"/>
                  </a:lnTo>
                  <a:lnTo>
                    <a:pt x="90" y="60"/>
                  </a:lnTo>
                  <a:lnTo>
                    <a:pt x="126" y="78"/>
                  </a:lnTo>
                  <a:lnTo>
                    <a:pt x="162" y="100"/>
                  </a:lnTo>
                  <a:lnTo>
                    <a:pt x="194" y="122"/>
                  </a:lnTo>
                  <a:lnTo>
                    <a:pt x="226" y="148"/>
                  </a:lnTo>
                  <a:lnTo>
                    <a:pt x="254" y="176"/>
                  </a:lnTo>
                  <a:lnTo>
                    <a:pt x="280" y="206"/>
                  </a:lnTo>
                  <a:lnTo>
                    <a:pt x="304" y="240"/>
                  </a:lnTo>
                  <a:lnTo>
                    <a:pt x="326" y="274"/>
                  </a:lnTo>
                  <a:lnTo>
                    <a:pt x="344" y="310"/>
                  </a:lnTo>
                  <a:lnTo>
                    <a:pt x="360" y="348"/>
                  </a:lnTo>
                  <a:lnTo>
                    <a:pt x="372" y="388"/>
                  </a:lnTo>
                  <a:lnTo>
                    <a:pt x="380" y="428"/>
                  </a:lnTo>
                  <a:lnTo>
                    <a:pt x="386" y="470"/>
                  </a:lnTo>
                  <a:lnTo>
                    <a:pt x="388" y="514"/>
                  </a:lnTo>
                  <a:lnTo>
                    <a:pt x="388" y="514"/>
                  </a:lnTo>
                  <a:lnTo>
                    <a:pt x="386" y="544"/>
                  </a:lnTo>
                  <a:lnTo>
                    <a:pt x="384" y="574"/>
                  </a:lnTo>
                  <a:lnTo>
                    <a:pt x="360" y="528"/>
                  </a:lnTo>
                  <a:lnTo>
                    <a:pt x="360" y="528"/>
                  </a:lnTo>
                  <a:lnTo>
                    <a:pt x="356" y="524"/>
                  </a:lnTo>
                  <a:lnTo>
                    <a:pt x="350" y="520"/>
                  </a:lnTo>
                  <a:lnTo>
                    <a:pt x="344" y="520"/>
                  </a:lnTo>
                  <a:lnTo>
                    <a:pt x="336" y="522"/>
                  </a:lnTo>
                  <a:lnTo>
                    <a:pt x="336" y="522"/>
                  </a:lnTo>
                  <a:lnTo>
                    <a:pt x="332" y="526"/>
                  </a:lnTo>
                  <a:lnTo>
                    <a:pt x="328" y="532"/>
                  </a:lnTo>
                  <a:lnTo>
                    <a:pt x="328" y="538"/>
                  </a:lnTo>
                  <a:lnTo>
                    <a:pt x="330" y="544"/>
                  </a:lnTo>
                  <a:lnTo>
                    <a:pt x="330" y="544"/>
                  </a:lnTo>
                  <a:lnTo>
                    <a:pt x="376" y="636"/>
                  </a:lnTo>
                  <a:lnTo>
                    <a:pt x="376" y="636"/>
                  </a:lnTo>
                  <a:lnTo>
                    <a:pt x="382" y="642"/>
                  </a:lnTo>
                  <a:lnTo>
                    <a:pt x="390" y="646"/>
                  </a:lnTo>
                  <a:lnTo>
                    <a:pt x="390" y="646"/>
                  </a:lnTo>
                  <a:lnTo>
                    <a:pt x="392" y="646"/>
                  </a:lnTo>
                  <a:lnTo>
                    <a:pt x="392" y="646"/>
                  </a:lnTo>
                  <a:lnTo>
                    <a:pt x="398" y="644"/>
                  </a:lnTo>
                  <a:lnTo>
                    <a:pt x="404" y="642"/>
                  </a:lnTo>
                  <a:lnTo>
                    <a:pt x="478" y="574"/>
                  </a:lnTo>
                  <a:lnTo>
                    <a:pt x="478" y="574"/>
                  </a:lnTo>
                  <a:lnTo>
                    <a:pt x="482" y="568"/>
                  </a:lnTo>
                  <a:lnTo>
                    <a:pt x="482" y="562"/>
                  </a:lnTo>
                  <a:lnTo>
                    <a:pt x="482" y="554"/>
                  </a:lnTo>
                  <a:lnTo>
                    <a:pt x="478" y="548"/>
                  </a:lnTo>
                  <a:lnTo>
                    <a:pt x="478" y="548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Freeform 70">
              <a:extLst>
                <a:ext uri="{FF2B5EF4-FFF2-40B4-BE49-F238E27FC236}">
                  <a16:creationId xmlns:a16="http://schemas.microsoft.com/office/drawing/2014/main" id="{BC7681E3-894F-0E25-7DA1-A34EE76C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0947" y="1691060"/>
              <a:ext cx="225470" cy="366394"/>
            </a:xfrm>
            <a:custGeom>
              <a:avLst/>
              <a:gdLst/>
              <a:ahLst/>
              <a:cxnLst>
                <a:cxn ang="0">
                  <a:pos x="34" y="546"/>
                </a:cxn>
                <a:cxn ang="0">
                  <a:pos x="40" y="480"/>
                </a:cxn>
                <a:cxn ang="0">
                  <a:pos x="52" y="414"/>
                </a:cxn>
                <a:cxn ang="0">
                  <a:pos x="74" y="352"/>
                </a:cxn>
                <a:cxn ang="0">
                  <a:pos x="104" y="294"/>
                </a:cxn>
                <a:cxn ang="0">
                  <a:pos x="142" y="238"/>
                </a:cxn>
                <a:cxn ang="0">
                  <a:pos x="186" y="190"/>
                </a:cxn>
                <a:cxn ang="0">
                  <a:pos x="238" y="146"/>
                </a:cxn>
                <a:cxn ang="0">
                  <a:pos x="298" y="108"/>
                </a:cxn>
                <a:cxn ang="0">
                  <a:pos x="326" y="96"/>
                </a:cxn>
                <a:cxn ang="0">
                  <a:pos x="324" y="126"/>
                </a:cxn>
                <a:cxn ang="0">
                  <a:pos x="322" y="132"/>
                </a:cxn>
                <a:cxn ang="0">
                  <a:pos x="324" y="144"/>
                </a:cxn>
                <a:cxn ang="0">
                  <a:pos x="328" y="150"/>
                </a:cxn>
                <a:cxn ang="0">
                  <a:pos x="338" y="152"/>
                </a:cxn>
                <a:cxn ang="0">
                  <a:pos x="346" y="152"/>
                </a:cxn>
                <a:cxn ang="0">
                  <a:pos x="354" y="146"/>
                </a:cxn>
                <a:cxn ang="0">
                  <a:pos x="412" y="62"/>
                </a:cxn>
                <a:cxn ang="0">
                  <a:pos x="414" y="46"/>
                </a:cxn>
                <a:cxn ang="0">
                  <a:pos x="410" y="38"/>
                </a:cxn>
                <a:cxn ang="0">
                  <a:pos x="310" y="2"/>
                </a:cxn>
                <a:cxn ang="0">
                  <a:pos x="302" y="0"/>
                </a:cxn>
                <a:cxn ang="0">
                  <a:pos x="290" y="6"/>
                </a:cxn>
                <a:cxn ang="0">
                  <a:pos x="286" y="12"/>
                </a:cxn>
                <a:cxn ang="0">
                  <a:pos x="288" y="26"/>
                </a:cxn>
                <a:cxn ang="0">
                  <a:pos x="298" y="34"/>
                </a:cxn>
                <a:cxn ang="0">
                  <a:pos x="342" y="50"/>
                </a:cxn>
                <a:cxn ang="0">
                  <a:pos x="282" y="78"/>
                </a:cxn>
                <a:cxn ang="0">
                  <a:pos x="248" y="96"/>
                </a:cxn>
                <a:cxn ang="0">
                  <a:pos x="188" y="140"/>
                </a:cxn>
                <a:cxn ang="0">
                  <a:pos x="136" y="190"/>
                </a:cxn>
                <a:cxn ang="0">
                  <a:pos x="92" y="246"/>
                </a:cxn>
                <a:cxn ang="0">
                  <a:pos x="56" y="306"/>
                </a:cxn>
                <a:cxn ang="0">
                  <a:pos x="28" y="372"/>
                </a:cxn>
                <a:cxn ang="0">
                  <a:pos x="10" y="440"/>
                </a:cxn>
                <a:cxn ang="0">
                  <a:pos x="0" y="510"/>
                </a:cxn>
                <a:cxn ang="0">
                  <a:pos x="0" y="546"/>
                </a:cxn>
                <a:cxn ang="0">
                  <a:pos x="2" y="604"/>
                </a:cxn>
                <a:cxn ang="0">
                  <a:pos x="12" y="662"/>
                </a:cxn>
                <a:cxn ang="0">
                  <a:pos x="16" y="668"/>
                </a:cxn>
                <a:cxn ang="0">
                  <a:pos x="24" y="674"/>
                </a:cxn>
                <a:cxn ang="0">
                  <a:pos x="30" y="676"/>
                </a:cxn>
                <a:cxn ang="0">
                  <a:pos x="34" y="674"/>
                </a:cxn>
                <a:cxn ang="0">
                  <a:pos x="44" y="668"/>
                </a:cxn>
                <a:cxn ang="0">
                  <a:pos x="48" y="654"/>
                </a:cxn>
                <a:cxn ang="0">
                  <a:pos x="42" y="626"/>
                </a:cxn>
                <a:cxn ang="0">
                  <a:pos x="36" y="572"/>
                </a:cxn>
                <a:cxn ang="0">
                  <a:pos x="34" y="546"/>
                </a:cxn>
              </a:cxnLst>
              <a:rect l="0" t="0" r="r" b="b"/>
              <a:pathLst>
                <a:path w="416" h="676">
                  <a:moveTo>
                    <a:pt x="34" y="546"/>
                  </a:moveTo>
                  <a:lnTo>
                    <a:pt x="34" y="546"/>
                  </a:lnTo>
                  <a:lnTo>
                    <a:pt x="36" y="512"/>
                  </a:lnTo>
                  <a:lnTo>
                    <a:pt x="40" y="480"/>
                  </a:lnTo>
                  <a:lnTo>
                    <a:pt x="44" y="446"/>
                  </a:lnTo>
                  <a:lnTo>
                    <a:pt x="52" y="414"/>
                  </a:lnTo>
                  <a:lnTo>
                    <a:pt x="62" y="384"/>
                  </a:lnTo>
                  <a:lnTo>
                    <a:pt x="74" y="352"/>
                  </a:lnTo>
                  <a:lnTo>
                    <a:pt x="88" y="322"/>
                  </a:lnTo>
                  <a:lnTo>
                    <a:pt x="104" y="294"/>
                  </a:lnTo>
                  <a:lnTo>
                    <a:pt x="122" y="266"/>
                  </a:lnTo>
                  <a:lnTo>
                    <a:pt x="142" y="238"/>
                  </a:lnTo>
                  <a:lnTo>
                    <a:pt x="162" y="214"/>
                  </a:lnTo>
                  <a:lnTo>
                    <a:pt x="186" y="190"/>
                  </a:lnTo>
                  <a:lnTo>
                    <a:pt x="212" y="166"/>
                  </a:lnTo>
                  <a:lnTo>
                    <a:pt x="238" y="146"/>
                  </a:lnTo>
                  <a:lnTo>
                    <a:pt x="268" y="126"/>
                  </a:lnTo>
                  <a:lnTo>
                    <a:pt x="298" y="108"/>
                  </a:lnTo>
                  <a:lnTo>
                    <a:pt x="298" y="108"/>
                  </a:lnTo>
                  <a:lnTo>
                    <a:pt x="326" y="96"/>
                  </a:lnTo>
                  <a:lnTo>
                    <a:pt x="354" y="84"/>
                  </a:lnTo>
                  <a:lnTo>
                    <a:pt x="324" y="126"/>
                  </a:lnTo>
                  <a:lnTo>
                    <a:pt x="324" y="126"/>
                  </a:lnTo>
                  <a:lnTo>
                    <a:pt x="322" y="132"/>
                  </a:lnTo>
                  <a:lnTo>
                    <a:pt x="322" y="138"/>
                  </a:lnTo>
                  <a:lnTo>
                    <a:pt x="324" y="14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34" y="152"/>
                  </a:lnTo>
                  <a:lnTo>
                    <a:pt x="338" y="152"/>
                  </a:lnTo>
                  <a:lnTo>
                    <a:pt x="338" y="152"/>
                  </a:lnTo>
                  <a:lnTo>
                    <a:pt x="346" y="152"/>
                  </a:lnTo>
                  <a:lnTo>
                    <a:pt x="354" y="146"/>
                  </a:lnTo>
                  <a:lnTo>
                    <a:pt x="354" y="146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6" y="54"/>
                  </a:lnTo>
                  <a:lnTo>
                    <a:pt x="414" y="46"/>
                  </a:lnTo>
                  <a:lnTo>
                    <a:pt x="414" y="46"/>
                  </a:lnTo>
                  <a:lnTo>
                    <a:pt x="410" y="38"/>
                  </a:lnTo>
                  <a:lnTo>
                    <a:pt x="404" y="34"/>
                  </a:lnTo>
                  <a:lnTo>
                    <a:pt x="310" y="2"/>
                  </a:lnTo>
                  <a:lnTo>
                    <a:pt x="310" y="2"/>
                  </a:lnTo>
                  <a:lnTo>
                    <a:pt x="302" y="0"/>
                  </a:lnTo>
                  <a:lnTo>
                    <a:pt x="296" y="2"/>
                  </a:lnTo>
                  <a:lnTo>
                    <a:pt x="290" y="6"/>
                  </a:lnTo>
                  <a:lnTo>
                    <a:pt x="286" y="12"/>
                  </a:lnTo>
                  <a:lnTo>
                    <a:pt x="286" y="12"/>
                  </a:lnTo>
                  <a:lnTo>
                    <a:pt x="286" y="18"/>
                  </a:lnTo>
                  <a:lnTo>
                    <a:pt x="288" y="26"/>
                  </a:lnTo>
                  <a:lnTo>
                    <a:pt x="292" y="30"/>
                  </a:lnTo>
                  <a:lnTo>
                    <a:pt x="298" y="34"/>
                  </a:lnTo>
                  <a:lnTo>
                    <a:pt x="342" y="50"/>
                  </a:lnTo>
                  <a:lnTo>
                    <a:pt x="342" y="50"/>
                  </a:lnTo>
                  <a:lnTo>
                    <a:pt x="312" y="62"/>
                  </a:lnTo>
                  <a:lnTo>
                    <a:pt x="282" y="78"/>
                  </a:lnTo>
                  <a:lnTo>
                    <a:pt x="282" y="78"/>
                  </a:lnTo>
                  <a:lnTo>
                    <a:pt x="248" y="96"/>
                  </a:lnTo>
                  <a:lnTo>
                    <a:pt x="218" y="116"/>
                  </a:lnTo>
                  <a:lnTo>
                    <a:pt x="188" y="140"/>
                  </a:lnTo>
                  <a:lnTo>
                    <a:pt x="162" y="164"/>
                  </a:lnTo>
                  <a:lnTo>
                    <a:pt x="136" y="190"/>
                  </a:lnTo>
                  <a:lnTo>
                    <a:pt x="114" y="216"/>
                  </a:lnTo>
                  <a:lnTo>
                    <a:pt x="92" y="246"/>
                  </a:lnTo>
                  <a:lnTo>
                    <a:pt x="74" y="276"/>
                  </a:lnTo>
                  <a:lnTo>
                    <a:pt x="56" y="306"/>
                  </a:lnTo>
                  <a:lnTo>
                    <a:pt x="42" y="338"/>
                  </a:lnTo>
                  <a:lnTo>
                    <a:pt x="28" y="372"/>
                  </a:lnTo>
                  <a:lnTo>
                    <a:pt x="18" y="406"/>
                  </a:lnTo>
                  <a:lnTo>
                    <a:pt x="10" y="440"/>
                  </a:lnTo>
                  <a:lnTo>
                    <a:pt x="4" y="474"/>
                  </a:lnTo>
                  <a:lnTo>
                    <a:pt x="0" y="510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0" y="574"/>
                  </a:lnTo>
                  <a:lnTo>
                    <a:pt x="2" y="604"/>
                  </a:lnTo>
                  <a:lnTo>
                    <a:pt x="6" y="632"/>
                  </a:lnTo>
                  <a:lnTo>
                    <a:pt x="12" y="662"/>
                  </a:lnTo>
                  <a:lnTo>
                    <a:pt x="12" y="662"/>
                  </a:lnTo>
                  <a:lnTo>
                    <a:pt x="16" y="668"/>
                  </a:lnTo>
                  <a:lnTo>
                    <a:pt x="20" y="672"/>
                  </a:lnTo>
                  <a:lnTo>
                    <a:pt x="24" y="674"/>
                  </a:lnTo>
                  <a:lnTo>
                    <a:pt x="30" y="676"/>
                  </a:lnTo>
                  <a:lnTo>
                    <a:pt x="30" y="676"/>
                  </a:lnTo>
                  <a:lnTo>
                    <a:pt x="34" y="674"/>
                  </a:lnTo>
                  <a:lnTo>
                    <a:pt x="34" y="674"/>
                  </a:lnTo>
                  <a:lnTo>
                    <a:pt x="40" y="672"/>
                  </a:lnTo>
                  <a:lnTo>
                    <a:pt x="44" y="668"/>
                  </a:lnTo>
                  <a:lnTo>
                    <a:pt x="48" y="660"/>
                  </a:lnTo>
                  <a:lnTo>
                    <a:pt x="48" y="654"/>
                  </a:lnTo>
                  <a:lnTo>
                    <a:pt x="48" y="654"/>
                  </a:lnTo>
                  <a:lnTo>
                    <a:pt x="42" y="626"/>
                  </a:lnTo>
                  <a:lnTo>
                    <a:pt x="38" y="600"/>
                  </a:lnTo>
                  <a:lnTo>
                    <a:pt x="36" y="572"/>
                  </a:lnTo>
                  <a:lnTo>
                    <a:pt x="34" y="546"/>
                  </a:lnTo>
                  <a:lnTo>
                    <a:pt x="34" y="546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BA092349-0699-6D27-C80E-F835747DD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3131" y="1970717"/>
              <a:ext cx="23847" cy="23848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22" y="44"/>
                </a:cxn>
                <a:cxn ang="0">
                  <a:pos x="32" y="42"/>
                </a:cxn>
                <a:cxn ang="0">
                  <a:pos x="38" y="38"/>
                </a:cxn>
                <a:cxn ang="0">
                  <a:pos x="42" y="30"/>
                </a:cxn>
                <a:cxn ang="0">
                  <a:pos x="44" y="22"/>
                </a:cxn>
                <a:cxn ang="0">
                  <a:pos x="44" y="22"/>
                </a:cxn>
                <a:cxn ang="0">
                  <a:pos x="42" y="14"/>
                </a:cxn>
                <a:cxn ang="0">
                  <a:pos x="38" y="6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8" y="6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8" y="38"/>
                </a:cxn>
                <a:cxn ang="0">
                  <a:pos x="14" y="42"/>
                </a:cxn>
                <a:cxn ang="0">
                  <a:pos x="22" y="44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22" y="44"/>
                  </a:lnTo>
                  <a:lnTo>
                    <a:pt x="32" y="42"/>
                  </a:lnTo>
                  <a:lnTo>
                    <a:pt x="38" y="38"/>
                  </a:lnTo>
                  <a:lnTo>
                    <a:pt x="42" y="3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8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14" y="42"/>
                  </a:lnTo>
                  <a:lnTo>
                    <a:pt x="22" y="44"/>
                  </a:lnTo>
                  <a:lnTo>
                    <a:pt x="22" y="44"/>
                  </a:lnTo>
                  <a:close/>
                </a:path>
              </a:pathLst>
            </a:custGeom>
            <a:grpFill/>
            <a:ln w="12700">
              <a:solidFill>
                <a:srgbClr val="ED7D3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7" name="Freeform 89">
            <a:extLst>
              <a:ext uri="{FF2B5EF4-FFF2-40B4-BE49-F238E27FC236}">
                <a16:creationId xmlns:a16="http://schemas.microsoft.com/office/drawing/2014/main" id="{AE428B90-00FD-5545-DE01-0D779D0F044B}"/>
              </a:ext>
            </a:extLst>
          </p:cNvPr>
          <p:cNvSpPr>
            <a:spLocks noEditPoints="1"/>
          </p:cNvSpPr>
          <p:nvPr/>
        </p:nvSpPr>
        <p:spPr bwMode="auto">
          <a:xfrm>
            <a:off x="6890082" y="4350656"/>
            <a:ext cx="628877" cy="646066"/>
          </a:xfrm>
          <a:custGeom>
            <a:avLst/>
            <a:gdLst>
              <a:gd name="T0" fmla="*/ 7212 w 15804"/>
              <a:gd name="T1" fmla="*/ 12687 h 16236"/>
              <a:gd name="T2" fmla="*/ 6970 w 15804"/>
              <a:gd name="T3" fmla="*/ 11524 h 16236"/>
              <a:gd name="T4" fmla="*/ 6772 w 15804"/>
              <a:gd name="T5" fmla="*/ 10789 h 16236"/>
              <a:gd name="T6" fmla="*/ 6989 w 15804"/>
              <a:gd name="T7" fmla="*/ 10605 h 16236"/>
              <a:gd name="T8" fmla="*/ 7158 w 15804"/>
              <a:gd name="T9" fmla="*/ 10482 h 16236"/>
              <a:gd name="T10" fmla="*/ 6208 w 15804"/>
              <a:gd name="T11" fmla="*/ 9993 h 16236"/>
              <a:gd name="T12" fmla="*/ 5351 w 15804"/>
              <a:gd name="T13" fmla="*/ 9156 h 16236"/>
              <a:gd name="T14" fmla="*/ 3186 w 15804"/>
              <a:gd name="T15" fmla="*/ 7933 h 16236"/>
              <a:gd name="T16" fmla="*/ 803 w 15804"/>
              <a:gd name="T17" fmla="*/ 5173 h 16236"/>
              <a:gd name="T18" fmla="*/ 2 w 15804"/>
              <a:gd name="T19" fmla="*/ 2327 h 16236"/>
              <a:gd name="T20" fmla="*/ 103 w 15804"/>
              <a:gd name="T21" fmla="*/ 2140 h 16236"/>
              <a:gd name="T22" fmla="*/ 310 w 15804"/>
              <a:gd name="T23" fmla="*/ 2042 h 16236"/>
              <a:gd name="T24" fmla="*/ 3199 w 15804"/>
              <a:gd name="T25" fmla="*/ 1598 h 16236"/>
              <a:gd name="T26" fmla="*/ 12604 w 15804"/>
              <a:gd name="T27" fmla="*/ 1817 h 16236"/>
              <a:gd name="T28" fmla="*/ 15564 w 15804"/>
              <a:gd name="T29" fmla="*/ 2060 h 16236"/>
              <a:gd name="T30" fmla="*/ 15747 w 15804"/>
              <a:gd name="T31" fmla="*/ 2190 h 16236"/>
              <a:gd name="T32" fmla="*/ 15768 w 15804"/>
              <a:gd name="T33" fmla="*/ 2862 h 16236"/>
              <a:gd name="T34" fmla="*/ 14396 w 15804"/>
              <a:gd name="T35" fmla="*/ 6145 h 16236"/>
              <a:gd name="T36" fmla="*/ 11705 w 15804"/>
              <a:gd name="T37" fmla="*/ 8455 h 16236"/>
              <a:gd name="T38" fmla="*/ 10210 w 15804"/>
              <a:gd name="T39" fmla="*/ 9439 h 16236"/>
              <a:gd name="T40" fmla="*/ 9336 w 15804"/>
              <a:gd name="T41" fmla="*/ 10169 h 16236"/>
              <a:gd name="T42" fmla="*/ 8677 w 15804"/>
              <a:gd name="T43" fmla="*/ 10512 h 16236"/>
              <a:gd name="T44" fmla="*/ 8950 w 15804"/>
              <a:gd name="T45" fmla="*/ 10642 h 16236"/>
              <a:gd name="T46" fmla="*/ 9166 w 15804"/>
              <a:gd name="T47" fmla="*/ 10858 h 16236"/>
              <a:gd name="T48" fmla="*/ 8857 w 15804"/>
              <a:gd name="T49" fmla="*/ 11688 h 16236"/>
              <a:gd name="T50" fmla="*/ 8659 w 15804"/>
              <a:gd name="T51" fmla="*/ 12886 h 16236"/>
              <a:gd name="T52" fmla="*/ 9997 w 15804"/>
              <a:gd name="T53" fmla="*/ 13856 h 16236"/>
              <a:gd name="T54" fmla="*/ 10352 w 15804"/>
              <a:gd name="T55" fmla="*/ 14027 h 16236"/>
              <a:gd name="T56" fmla="*/ 10533 w 15804"/>
              <a:gd name="T57" fmla="*/ 14361 h 16236"/>
              <a:gd name="T58" fmla="*/ 10496 w 15804"/>
              <a:gd name="T59" fmla="*/ 14704 h 16236"/>
              <a:gd name="T60" fmla="*/ 11557 w 15804"/>
              <a:gd name="T61" fmla="*/ 14891 h 16236"/>
              <a:gd name="T62" fmla="*/ 12210 w 15804"/>
              <a:gd name="T63" fmla="*/ 15284 h 16236"/>
              <a:gd name="T64" fmla="*/ 12494 w 15804"/>
              <a:gd name="T65" fmla="*/ 15971 h 16236"/>
              <a:gd name="T66" fmla="*/ 3392 w 15804"/>
              <a:gd name="T67" fmla="*/ 16198 h 16236"/>
              <a:gd name="T68" fmla="*/ 3466 w 15804"/>
              <a:gd name="T69" fmla="*/ 15663 h 16236"/>
              <a:gd name="T70" fmla="*/ 3965 w 15804"/>
              <a:gd name="T71" fmla="*/ 15065 h 16236"/>
              <a:gd name="T72" fmla="*/ 5475 w 15804"/>
              <a:gd name="T73" fmla="*/ 14855 h 16236"/>
              <a:gd name="T74" fmla="*/ 5349 w 15804"/>
              <a:gd name="T75" fmla="*/ 14558 h 16236"/>
              <a:gd name="T76" fmla="*/ 5425 w 15804"/>
              <a:gd name="T77" fmla="*/ 14180 h 16236"/>
              <a:gd name="T78" fmla="*/ 5723 w 15804"/>
              <a:gd name="T79" fmla="*/ 13911 h 16236"/>
              <a:gd name="T80" fmla="*/ 12861 w 15804"/>
              <a:gd name="T81" fmla="*/ 2 h 16236"/>
              <a:gd name="T82" fmla="*/ 13150 w 15804"/>
              <a:gd name="T83" fmla="*/ 125 h 16236"/>
              <a:gd name="T84" fmla="*/ 13306 w 15804"/>
              <a:gd name="T85" fmla="*/ 382 h 16236"/>
              <a:gd name="T86" fmla="*/ 13276 w 15804"/>
              <a:gd name="T87" fmla="*/ 935 h 16236"/>
              <a:gd name="T88" fmla="*/ 13072 w 15804"/>
              <a:gd name="T89" fmla="*/ 1158 h 16236"/>
              <a:gd name="T90" fmla="*/ 3048 w 15804"/>
              <a:gd name="T91" fmla="*/ 1226 h 16236"/>
              <a:gd name="T92" fmla="*/ 2751 w 15804"/>
              <a:gd name="T93" fmla="*/ 1117 h 16236"/>
              <a:gd name="T94" fmla="*/ 2583 w 15804"/>
              <a:gd name="T95" fmla="*/ 869 h 16236"/>
              <a:gd name="T96" fmla="*/ 2598 w 15804"/>
              <a:gd name="T97" fmla="*/ 314 h 16236"/>
              <a:gd name="T98" fmla="*/ 2791 w 15804"/>
              <a:gd name="T99" fmla="*/ 82 h 16236"/>
              <a:gd name="T100" fmla="*/ 12566 w 15804"/>
              <a:gd name="T101" fmla="*/ 2760 h 16236"/>
              <a:gd name="T102" fmla="*/ 12270 w 15804"/>
              <a:gd name="T103" fmla="*/ 4941 h 16236"/>
              <a:gd name="T104" fmla="*/ 11713 w 15804"/>
              <a:gd name="T105" fmla="*/ 6869 h 16236"/>
              <a:gd name="T106" fmla="*/ 12441 w 15804"/>
              <a:gd name="T107" fmla="*/ 7118 h 16236"/>
              <a:gd name="T108" fmla="*/ 13975 w 15804"/>
              <a:gd name="T109" fmla="*/ 5330 h 16236"/>
              <a:gd name="T110" fmla="*/ 12566 w 15804"/>
              <a:gd name="T111" fmla="*/ 2760 h 16236"/>
              <a:gd name="T112" fmla="*/ 3804 w 15804"/>
              <a:gd name="T113" fmla="*/ 6014 h 16236"/>
              <a:gd name="T114" fmla="*/ 3363 w 15804"/>
              <a:gd name="T115" fmla="*/ 3962 h 16236"/>
              <a:gd name="T116" fmla="*/ 1237 w 15804"/>
              <a:gd name="T117" fmla="*/ 3938 h 16236"/>
              <a:gd name="T118" fmla="*/ 2466 w 15804"/>
              <a:gd name="T119" fmla="*/ 6284 h 16236"/>
              <a:gd name="T120" fmla="*/ 4262 w 15804"/>
              <a:gd name="T121" fmla="*/ 7595 h 16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5804" h="16236">
                <a:moveTo>
                  <a:pt x="6013" y="13849"/>
                </a:moveTo>
                <a:lnTo>
                  <a:pt x="7188" y="13849"/>
                </a:lnTo>
                <a:lnTo>
                  <a:pt x="7198" y="13737"/>
                </a:lnTo>
                <a:lnTo>
                  <a:pt x="7208" y="13626"/>
                </a:lnTo>
                <a:lnTo>
                  <a:pt x="7216" y="13516"/>
                </a:lnTo>
                <a:lnTo>
                  <a:pt x="7221" y="13408"/>
                </a:lnTo>
                <a:lnTo>
                  <a:pt x="7225" y="13301"/>
                </a:lnTo>
                <a:lnTo>
                  <a:pt x="7227" y="13196"/>
                </a:lnTo>
                <a:lnTo>
                  <a:pt x="7228" y="13091"/>
                </a:lnTo>
                <a:lnTo>
                  <a:pt x="7226" y="12988"/>
                </a:lnTo>
                <a:lnTo>
                  <a:pt x="7223" y="12886"/>
                </a:lnTo>
                <a:lnTo>
                  <a:pt x="7219" y="12786"/>
                </a:lnTo>
                <a:lnTo>
                  <a:pt x="7212" y="12687"/>
                </a:lnTo>
                <a:lnTo>
                  <a:pt x="7203" y="12590"/>
                </a:lnTo>
                <a:lnTo>
                  <a:pt x="7193" y="12494"/>
                </a:lnTo>
                <a:lnTo>
                  <a:pt x="7182" y="12398"/>
                </a:lnTo>
                <a:lnTo>
                  <a:pt x="7169" y="12305"/>
                </a:lnTo>
                <a:lnTo>
                  <a:pt x="7154" y="12213"/>
                </a:lnTo>
                <a:lnTo>
                  <a:pt x="7136" y="12122"/>
                </a:lnTo>
                <a:lnTo>
                  <a:pt x="7118" y="12033"/>
                </a:lnTo>
                <a:lnTo>
                  <a:pt x="7098" y="11945"/>
                </a:lnTo>
                <a:lnTo>
                  <a:pt x="7076" y="11857"/>
                </a:lnTo>
                <a:lnTo>
                  <a:pt x="7051" y="11772"/>
                </a:lnTo>
                <a:lnTo>
                  <a:pt x="7026" y="11688"/>
                </a:lnTo>
                <a:lnTo>
                  <a:pt x="6998" y="11605"/>
                </a:lnTo>
                <a:lnTo>
                  <a:pt x="6970" y="11524"/>
                </a:lnTo>
                <a:lnTo>
                  <a:pt x="6940" y="11443"/>
                </a:lnTo>
                <a:lnTo>
                  <a:pt x="6907" y="11364"/>
                </a:lnTo>
                <a:lnTo>
                  <a:pt x="6872" y="11287"/>
                </a:lnTo>
                <a:lnTo>
                  <a:pt x="6836" y="11211"/>
                </a:lnTo>
                <a:lnTo>
                  <a:pt x="6798" y="11136"/>
                </a:lnTo>
                <a:lnTo>
                  <a:pt x="6760" y="11063"/>
                </a:lnTo>
                <a:lnTo>
                  <a:pt x="6718" y="10991"/>
                </a:lnTo>
                <a:lnTo>
                  <a:pt x="6676" y="10920"/>
                </a:lnTo>
                <a:lnTo>
                  <a:pt x="6701" y="10880"/>
                </a:lnTo>
                <a:lnTo>
                  <a:pt x="6728" y="10843"/>
                </a:lnTo>
                <a:lnTo>
                  <a:pt x="6743" y="10824"/>
                </a:lnTo>
                <a:lnTo>
                  <a:pt x="6757" y="10807"/>
                </a:lnTo>
                <a:lnTo>
                  <a:pt x="6772" y="10789"/>
                </a:lnTo>
                <a:lnTo>
                  <a:pt x="6786" y="10773"/>
                </a:lnTo>
                <a:lnTo>
                  <a:pt x="6801" y="10756"/>
                </a:lnTo>
                <a:lnTo>
                  <a:pt x="6818" y="10740"/>
                </a:lnTo>
                <a:lnTo>
                  <a:pt x="6833" y="10725"/>
                </a:lnTo>
                <a:lnTo>
                  <a:pt x="6849" y="10710"/>
                </a:lnTo>
                <a:lnTo>
                  <a:pt x="6865" y="10694"/>
                </a:lnTo>
                <a:lnTo>
                  <a:pt x="6883" y="10681"/>
                </a:lnTo>
                <a:lnTo>
                  <a:pt x="6900" y="10667"/>
                </a:lnTo>
                <a:lnTo>
                  <a:pt x="6917" y="10654"/>
                </a:lnTo>
                <a:lnTo>
                  <a:pt x="6934" y="10642"/>
                </a:lnTo>
                <a:lnTo>
                  <a:pt x="6953" y="10628"/>
                </a:lnTo>
                <a:lnTo>
                  <a:pt x="6971" y="10617"/>
                </a:lnTo>
                <a:lnTo>
                  <a:pt x="6989" y="10605"/>
                </a:lnTo>
                <a:lnTo>
                  <a:pt x="7008" y="10595"/>
                </a:lnTo>
                <a:lnTo>
                  <a:pt x="7027" y="10584"/>
                </a:lnTo>
                <a:lnTo>
                  <a:pt x="7046" y="10575"/>
                </a:lnTo>
                <a:lnTo>
                  <a:pt x="7065" y="10565"/>
                </a:lnTo>
                <a:lnTo>
                  <a:pt x="7086" y="10555"/>
                </a:lnTo>
                <a:lnTo>
                  <a:pt x="7106" y="10547"/>
                </a:lnTo>
                <a:lnTo>
                  <a:pt x="7126" y="10538"/>
                </a:lnTo>
                <a:lnTo>
                  <a:pt x="7148" y="10531"/>
                </a:lnTo>
                <a:lnTo>
                  <a:pt x="7169" y="10524"/>
                </a:lnTo>
                <a:lnTo>
                  <a:pt x="7190" y="10517"/>
                </a:lnTo>
                <a:lnTo>
                  <a:pt x="7212" y="10511"/>
                </a:lnTo>
                <a:lnTo>
                  <a:pt x="7234" y="10505"/>
                </a:lnTo>
                <a:lnTo>
                  <a:pt x="7158" y="10482"/>
                </a:lnTo>
                <a:lnTo>
                  <a:pt x="7082" y="10458"/>
                </a:lnTo>
                <a:lnTo>
                  <a:pt x="7007" y="10432"/>
                </a:lnTo>
                <a:lnTo>
                  <a:pt x="6931" y="10403"/>
                </a:lnTo>
                <a:lnTo>
                  <a:pt x="6857" y="10372"/>
                </a:lnTo>
                <a:lnTo>
                  <a:pt x="6783" y="10338"/>
                </a:lnTo>
                <a:lnTo>
                  <a:pt x="6710" y="10303"/>
                </a:lnTo>
                <a:lnTo>
                  <a:pt x="6637" y="10265"/>
                </a:lnTo>
                <a:lnTo>
                  <a:pt x="6564" y="10226"/>
                </a:lnTo>
                <a:lnTo>
                  <a:pt x="6492" y="10183"/>
                </a:lnTo>
                <a:lnTo>
                  <a:pt x="6421" y="10138"/>
                </a:lnTo>
                <a:lnTo>
                  <a:pt x="6350" y="10093"/>
                </a:lnTo>
                <a:lnTo>
                  <a:pt x="6279" y="10044"/>
                </a:lnTo>
                <a:lnTo>
                  <a:pt x="6208" y="9993"/>
                </a:lnTo>
                <a:lnTo>
                  <a:pt x="6139" y="9940"/>
                </a:lnTo>
                <a:lnTo>
                  <a:pt x="6070" y="9887"/>
                </a:lnTo>
                <a:lnTo>
                  <a:pt x="6001" y="9830"/>
                </a:lnTo>
                <a:lnTo>
                  <a:pt x="5933" y="9771"/>
                </a:lnTo>
                <a:lnTo>
                  <a:pt x="5866" y="9710"/>
                </a:lnTo>
                <a:lnTo>
                  <a:pt x="5799" y="9647"/>
                </a:lnTo>
                <a:lnTo>
                  <a:pt x="5733" y="9583"/>
                </a:lnTo>
                <a:lnTo>
                  <a:pt x="5668" y="9516"/>
                </a:lnTo>
                <a:lnTo>
                  <a:pt x="5603" y="9448"/>
                </a:lnTo>
                <a:lnTo>
                  <a:pt x="5539" y="9378"/>
                </a:lnTo>
                <a:lnTo>
                  <a:pt x="5475" y="9305"/>
                </a:lnTo>
                <a:lnTo>
                  <a:pt x="5413" y="9232"/>
                </a:lnTo>
                <a:lnTo>
                  <a:pt x="5351" y="9156"/>
                </a:lnTo>
                <a:lnTo>
                  <a:pt x="5289" y="9078"/>
                </a:lnTo>
                <a:lnTo>
                  <a:pt x="5228" y="8999"/>
                </a:lnTo>
                <a:lnTo>
                  <a:pt x="5168" y="8918"/>
                </a:lnTo>
                <a:lnTo>
                  <a:pt x="5108" y="8834"/>
                </a:lnTo>
                <a:lnTo>
                  <a:pt x="5049" y="8750"/>
                </a:lnTo>
                <a:lnTo>
                  <a:pt x="4809" y="8699"/>
                </a:lnTo>
                <a:lnTo>
                  <a:pt x="4571" y="8633"/>
                </a:lnTo>
                <a:lnTo>
                  <a:pt x="4334" y="8551"/>
                </a:lnTo>
                <a:lnTo>
                  <a:pt x="4099" y="8455"/>
                </a:lnTo>
                <a:lnTo>
                  <a:pt x="3866" y="8344"/>
                </a:lnTo>
                <a:lnTo>
                  <a:pt x="3636" y="8219"/>
                </a:lnTo>
                <a:lnTo>
                  <a:pt x="3409" y="8082"/>
                </a:lnTo>
                <a:lnTo>
                  <a:pt x="3186" y="7933"/>
                </a:lnTo>
                <a:lnTo>
                  <a:pt x="2967" y="7772"/>
                </a:lnTo>
                <a:lnTo>
                  <a:pt x="2752" y="7600"/>
                </a:lnTo>
                <a:lnTo>
                  <a:pt x="2542" y="7418"/>
                </a:lnTo>
                <a:lnTo>
                  <a:pt x="2337" y="7226"/>
                </a:lnTo>
                <a:lnTo>
                  <a:pt x="2139" y="7025"/>
                </a:lnTo>
                <a:lnTo>
                  <a:pt x="1946" y="6816"/>
                </a:lnTo>
                <a:lnTo>
                  <a:pt x="1759" y="6600"/>
                </a:lnTo>
                <a:lnTo>
                  <a:pt x="1581" y="6376"/>
                </a:lnTo>
                <a:lnTo>
                  <a:pt x="1408" y="6145"/>
                </a:lnTo>
                <a:lnTo>
                  <a:pt x="1245" y="5909"/>
                </a:lnTo>
                <a:lnTo>
                  <a:pt x="1088" y="5668"/>
                </a:lnTo>
                <a:lnTo>
                  <a:pt x="941" y="5423"/>
                </a:lnTo>
                <a:lnTo>
                  <a:pt x="803" y="5173"/>
                </a:lnTo>
                <a:lnTo>
                  <a:pt x="674" y="4921"/>
                </a:lnTo>
                <a:lnTo>
                  <a:pt x="555" y="4665"/>
                </a:lnTo>
                <a:lnTo>
                  <a:pt x="447" y="4408"/>
                </a:lnTo>
                <a:lnTo>
                  <a:pt x="349" y="4149"/>
                </a:lnTo>
                <a:lnTo>
                  <a:pt x="263" y="3891"/>
                </a:lnTo>
                <a:lnTo>
                  <a:pt x="188" y="3632"/>
                </a:lnTo>
                <a:lnTo>
                  <a:pt x="124" y="3373"/>
                </a:lnTo>
                <a:lnTo>
                  <a:pt x="73" y="3116"/>
                </a:lnTo>
                <a:lnTo>
                  <a:pt x="36" y="2862"/>
                </a:lnTo>
                <a:lnTo>
                  <a:pt x="11" y="2609"/>
                </a:lnTo>
                <a:lnTo>
                  <a:pt x="0" y="2360"/>
                </a:lnTo>
                <a:lnTo>
                  <a:pt x="0" y="2343"/>
                </a:lnTo>
                <a:lnTo>
                  <a:pt x="2" y="2327"/>
                </a:lnTo>
                <a:lnTo>
                  <a:pt x="4" y="2310"/>
                </a:lnTo>
                <a:lnTo>
                  <a:pt x="7" y="2293"/>
                </a:lnTo>
                <a:lnTo>
                  <a:pt x="12" y="2278"/>
                </a:lnTo>
                <a:lnTo>
                  <a:pt x="17" y="2262"/>
                </a:lnTo>
                <a:lnTo>
                  <a:pt x="23" y="2247"/>
                </a:lnTo>
                <a:lnTo>
                  <a:pt x="30" y="2232"/>
                </a:lnTo>
                <a:lnTo>
                  <a:pt x="39" y="2218"/>
                </a:lnTo>
                <a:lnTo>
                  <a:pt x="48" y="2204"/>
                </a:lnTo>
                <a:lnTo>
                  <a:pt x="57" y="2190"/>
                </a:lnTo>
                <a:lnTo>
                  <a:pt x="68" y="2177"/>
                </a:lnTo>
                <a:lnTo>
                  <a:pt x="79" y="2164"/>
                </a:lnTo>
                <a:lnTo>
                  <a:pt x="90" y="2152"/>
                </a:lnTo>
                <a:lnTo>
                  <a:pt x="103" y="2140"/>
                </a:lnTo>
                <a:lnTo>
                  <a:pt x="116" y="2129"/>
                </a:lnTo>
                <a:lnTo>
                  <a:pt x="130" y="2119"/>
                </a:lnTo>
                <a:lnTo>
                  <a:pt x="144" y="2109"/>
                </a:lnTo>
                <a:lnTo>
                  <a:pt x="158" y="2099"/>
                </a:lnTo>
                <a:lnTo>
                  <a:pt x="174" y="2089"/>
                </a:lnTo>
                <a:lnTo>
                  <a:pt x="190" y="2081"/>
                </a:lnTo>
                <a:lnTo>
                  <a:pt x="206" y="2074"/>
                </a:lnTo>
                <a:lnTo>
                  <a:pt x="222" y="2067"/>
                </a:lnTo>
                <a:lnTo>
                  <a:pt x="240" y="2060"/>
                </a:lnTo>
                <a:lnTo>
                  <a:pt x="257" y="2055"/>
                </a:lnTo>
                <a:lnTo>
                  <a:pt x="274" y="2050"/>
                </a:lnTo>
                <a:lnTo>
                  <a:pt x="291" y="2046"/>
                </a:lnTo>
                <a:lnTo>
                  <a:pt x="310" y="2042"/>
                </a:lnTo>
                <a:lnTo>
                  <a:pt x="328" y="2039"/>
                </a:lnTo>
                <a:lnTo>
                  <a:pt x="346" y="2037"/>
                </a:lnTo>
                <a:lnTo>
                  <a:pt x="364" y="2036"/>
                </a:lnTo>
                <a:lnTo>
                  <a:pt x="383" y="2036"/>
                </a:lnTo>
                <a:lnTo>
                  <a:pt x="3204" y="2036"/>
                </a:lnTo>
                <a:lnTo>
                  <a:pt x="3203" y="1981"/>
                </a:lnTo>
                <a:lnTo>
                  <a:pt x="3202" y="1927"/>
                </a:lnTo>
                <a:lnTo>
                  <a:pt x="3201" y="1872"/>
                </a:lnTo>
                <a:lnTo>
                  <a:pt x="3200" y="1817"/>
                </a:lnTo>
                <a:lnTo>
                  <a:pt x="3200" y="1763"/>
                </a:lnTo>
                <a:lnTo>
                  <a:pt x="3199" y="1708"/>
                </a:lnTo>
                <a:lnTo>
                  <a:pt x="3199" y="1653"/>
                </a:lnTo>
                <a:lnTo>
                  <a:pt x="3199" y="1598"/>
                </a:lnTo>
                <a:lnTo>
                  <a:pt x="3199" y="1589"/>
                </a:lnTo>
                <a:lnTo>
                  <a:pt x="3199" y="1580"/>
                </a:lnTo>
                <a:lnTo>
                  <a:pt x="3199" y="1571"/>
                </a:lnTo>
                <a:lnTo>
                  <a:pt x="3199" y="1562"/>
                </a:lnTo>
                <a:lnTo>
                  <a:pt x="12605" y="1562"/>
                </a:lnTo>
                <a:lnTo>
                  <a:pt x="12605" y="1571"/>
                </a:lnTo>
                <a:lnTo>
                  <a:pt x="12605" y="1580"/>
                </a:lnTo>
                <a:lnTo>
                  <a:pt x="12605" y="1589"/>
                </a:lnTo>
                <a:lnTo>
                  <a:pt x="12605" y="1598"/>
                </a:lnTo>
                <a:lnTo>
                  <a:pt x="12605" y="1653"/>
                </a:lnTo>
                <a:lnTo>
                  <a:pt x="12605" y="1708"/>
                </a:lnTo>
                <a:lnTo>
                  <a:pt x="12604" y="1763"/>
                </a:lnTo>
                <a:lnTo>
                  <a:pt x="12604" y="1817"/>
                </a:lnTo>
                <a:lnTo>
                  <a:pt x="12603" y="1872"/>
                </a:lnTo>
                <a:lnTo>
                  <a:pt x="12602" y="1927"/>
                </a:lnTo>
                <a:lnTo>
                  <a:pt x="12601" y="1981"/>
                </a:lnTo>
                <a:lnTo>
                  <a:pt x="12600" y="2036"/>
                </a:lnTo>
                <a:lnTo>
                  <a:pt x="15421" y="2036"/>
                </a:lnTo>
                <a:lnTo>
                  <a:pt x="15440" y="2036"/>
                </a:lnTo>
                <a:lnTo>
                  <a:pt x="15458" y="2037"/>
                </a:lnTo>
                <a:lnTo>
                  <a:pt x="15476" y="2039"/>
                </a:lnTo>
                <a:lnTo>
                  <a:pt x="15494" y="2042"/>
                </a:lnTo>
                <a:lnTo>
                  <a:pt x="15513" y="2046"/>
                </a:lnTo>
                <a:lnTo>
                  <a:pt x="15530" y="2050"/>
                </a:lnTo>
                <a:lnTo>
                  <a:pt x="15547" y="2055"/>
                </a:lnTo>
                <a:lnTo>
                  <a:pt x="15564" y="2060"/>
                </a:lnTo>
                <a:lnTo>
                  <a:pt x="15582" y="2067"/>
                </a:lnTo>
                <a:lnTo>
                  <a:pt x="15598" y="2074"/>
                </a:lnTo>
                <a:lnTo>
                  <a:pt x="15614" y="2081"/>
                </a:lnTo>
                <a:lnTo>
                  <a:pt x="15630" y="2089"/>
                </a:lnTo>
                <a:lnTo>
                  <a:pt x="15646" y="2099"/>
                </a:lnTo>
                <a:lnTo>
                  <a:pt x="15660" y="2109"/>
                </a:lnTo>
                <a:lnTo>
                  <a:pt x="15674" y="2119"/>
                </a:lnTo>
                <a:lnTo>
                  <a:pt x="15688" y="2129"/>
                </a:lnTo>
                <a:lnTo>
                  <a:pt x="15701" y="2140"/>
                </a:lnTo>
                <a:lnTo>
                  <a:pt x="15714" y="2152"/>
                </a:lnTo>
                <a:lnTo>
                  <a:pt x="15725" y="2164"/>
                </a:lnTo>
                <a:lnTo>
                  <a:pt x="15736" y="2177"/>
                </a:lnTo>
                <a:lnTo>
                  <a:pt x="15747" y="2190"/>
                </a:lnTo>
                <a:lnTo>
                  <a:pt x="15756" y="2204"/>
                </a:lnTo>
                <a:lnTo>
                  <a:pt x="15765" y="2218"/>
                </a:lnTo>
                <a:lnTo>
                  <a:pt x="15774" y="2232"/>
                </a:lnTo>
                <a:lnTo>
                  <a:pt x="15781" y="2247"/>
                </a:lnTo>
                <a:lnTo>
                  <a:pt x="15787" y="2262"/>
                </a:lnTo>
                <a:lnTo>
                  <a:pt x="15792" y="2278"/>
                </a:lnTo>
                <a:lnTo>
                  <a:pt x="15797" y="2293"/>
                </a:lnTo>
                <a:lnTo>
                  <a:pt x="15800" y="2310"/>
                </a:lnTo>
                <a:lnTo>
                  <a:pt x="15802" y="2327"/>
                </a:lnTo>
                <a:lnTo>
                  <a:pt x="15804" y="2343"/>
                </a:lnTo>
                <a:lnTo>
                  <a:pt x="15804" y="2360"/>
                </a:lnTo>
                <a:lnTo>
                  <a:pt x="15793" y="2609"/>
                </a:lnTo>
                <a:lnTo>
                  <a:pt x="15768" y="2862"/>
                </a:lnTo>
                <a:lnTo>
                  <a:pt x="15731" y="3116"/>
                </a:lnTo>
                <a:lnTo>
                  <a:pt x="15680" y="3373"/>
                </a:lnTo>
                <a:lnTo>
                  <a:pt x="15616" y="3632"/>
                </a:lnTo>
                <a:lnTo>
                  <a:pt x="15541" y="3891"/>
                </a:lnTo>
                <a:lnTo>
                  <a:pt x="15455" y="4149"/>
                </a:lnTo>
                <a:lnTo>
                  <a:pt x="15357" y="4408"/>
                </a:lnTo>
                <a:lnTo>
                  <a:pt x="15249" y="4665"/>
                </a:lnTo>
                <a:lnTo>
                  <a:pt x="15130" y="4921"/>
                </a:lnTo>
                <a:lnTo>
                  <a:pt x="15001" y="5173"/>
                </a:lnTo>
                <a:lnTo>
                  <a:pt x="14863" y="5423"/>
                </a:lnTo>
                <a:lnTo>
                  <a:pt x="14716" y="5668"/>
                </a:lnTo>
                <a:lnTo>
                  <a:pt x="14559" y="5909"/>
                </a:lnTo>
                <a:lnTo>
                  <a:pt x="14396" y="6145"/>
                </a:lnTo>
                <a:lnTo>
                  <a:pt x="14223" y="6376"/>
                </a:lnTo>
                <a:lnTo>
                  <a:pt x="14045" y="6600"/>
                </a:lnTo>
                <a:lnTo>
                  <a:pt x="13858" y="6816"/>
                </a:lnTo>
                <a:lnTo>
                  <a:pt x="13665" y="7025"/>
                </a:lnTo>
                <a:lnTo>
                  <a:pt x="13467" y="7226"/>
                </a:lnTo>
                <a:lnTo>
                  <a:pt x="13262" y="7418"/>
                </a:lnTo>
                <a:lnTo>
                  <a:pt x="13052" y="7600"/>
                </a:lnTo>
                <a:lnTo>
                  <a:pt x="12837" y="7772"/>
                </a:lnTo>
                <a:lnTo>
                  <a:pt x="12618" y="7933"/>
                </a:lnTo>
                <a:lnTo>
                  <a:pt x="12395" y="8082"/>
                </a:lnTo>
                <a:lnTo>
                  <a:pt x="12168" y="8219"/>
                </a:lnTo>
                <a:lnTo>
                  <a:pt x="11938" y="8344"/>
                </a:lnTo>
                <a:lnTo>
                  <a:pt x="11705" y="8455"/>
                </a:lnTo>
                <a:lnTo>
                  <a:pt x="11470" y="8551"/>
                </a:lnTo>
                <a:lnTo>
                  <a:pt x="11233" y="8633"/>
                </a:lnTo>
                <a:lnTo>
                  <a:pt x="10995" y="8699"/>
                </a:lnTo>
                <a:lnTo>
                  <a:pt x="10755" y="8750"/>
                </a:lnTo>
                <a:lnTo>
                  <a:pt x="10697" y="8833"/>
                </a:lnTo>
                <a:lnTo>
                  <a:pt x="10638" y="8916"/>
                </a:lnTo>
                <a:lnTo>
                  <a:pt x="10579" y="8996"/>
                </a:lnTo>
                <a:lnTo>
                  <a:pt x="10519" y="9074"/>
                </a:lnTo>
                <a:lnTo>
                  <a:pt x="10458" y="9150"/>
                </a:lnTo>
                <a:lnTo>
                  <a:pt x="10397" y="9225"/>
                </a:lnTo>
                <a:lnTo>
                  <a:pt x="10335" y="9298"/>
                </a:lnTo>
                <a:lnTo>
                  <a:pt x="10273" y="9369"/>
                </a:lnTo>
                <a:lnTo>
                  <a:pt x="10210" y="9439"/>
                </a:lnTo>
                <a:lnTo>
                  <a:pt x="10146" y="9506"/>
                </a:lnTo>
                <a:lnTo>
                  <a:pt x="10081" y="9572"/>
                </a:lnTo>
                <a:lnTo>
                  <a:pt x="10016" y="9636"/>
                </a:lnTo>
                <a:lnTo>
                  <a:pt x="9951" y="9698"/>
                </a:lnTo>
                <a:lnTo>
                  <a:pt x="9884" y="9759"/>
                </a:lnTo>
                <a:lnTo>
                  <a:pt x="9818" y="9817"/>
                </a:lnTo>
                <a:lnTo>
                  <a:pt x="9750" y="9873"/>
                </a:lnTo>
                <a:lnTo>
                  <a:pt x="9683" y="9927"/>
                </a:lnTo>
                <a:lnTo>
                  <a:pt x="9614" y="9980"/>
                </a:lnTo>
                <a:lnTo>
                  <a:pt x="9545" y="10030"/>
                </a:lnTo>
                <a:lnTo>
                  <a:pt x="9476" y="10078"/>
                </a:lnTo>
                <a:lnTo>
                  <a:pt x="9406" y="10124"/>
                </a:lnTo>
                <a:lnTo>
                  <a:pt x="9336" y="10169"/>
                </a:lnTo>
                <a:lnTo>
                  <a:pt x="9265" y="10211"/>
                </a:lnTo>
                <a:lnTo>
                  <a:pt x="9193" y="10251"/>
                </a:lnTo>
                <a:lnTo>
                  <a:pt x="9121" y="10290"/>
                </a:lnTo>
                <a:lnTo>
                  <a:pt x="9049" y="10325"/>
                </a:lnTo>
                <a:lnTo>
                  <a:pt x="8976" y="10359"/>
                </a:lnTo>
                <a:lnTo>
                  <a:pt x="8903" y="10390"/>
                </a:lnTo>
                <a:lnTo>
                  <a:pt x="8830" y="10419"/>
                </a:lnTo>
                <a:lnTo>
                  <a:pt x="8756" y="10447"/>
                </a:lnTo>
                <a:lnTo>
                  <a:pt x="8681" y="10471"/>
                </a:lnTo>
                <a:lnTo>
                  <a:pt x="8607" y="10495"/>
                </a:lnTo>
                <a:lnTo>
                  <a:pt x="8630" y="10500"/>
                </a:lnTo>
                <a:lnTo>
                  <a:pt x="8654" y="10506"/>
                </a:lnTo>
                <a:lnTo>
                  <a:pt x="8677" y="10512"/>
                </a:lnTo>
                <a:lnTo>
                  <a:pt x="8700" y="10519"/>
                </a:lnTo>
                <a:lnTo>
                  <a:pt x="8722" y="10526"/>
                </a:lnTo>
                <a:lnTo>
                  <a:pt x="8745" y="10534"/>
                </a:lnTo>
                <a:lnTo>
                  <a:pt x="8767" y="10542"/>
                </a:lnTo>
                <a:lnTo>
                  <a:pt x="8788" y="10551"/>
                </a:lnTo>
                <a:lnTo>
                  <a:pt x="8810" y="10562"/>
                </a:lnTo>
                <a:lnTo>
                  <a:pt x="8831" y="10571"/>
                </a:lnTo>
                <a:lnTo>
                  <a:pt x="8851" y="10582"/>
                </a:lnTo>
                <a:lnTo>
                  <a:pt x="8872" y="10593"/>
                </a:lnTo>
                <a:lnTo>
                  <a:pt x="8892" y="10604"/>
                </a:lnTo>
                <a:lnTo>
                  <a:pt x="8911" y="10616"/>
                </a:lnTo>
                <a:lnTo>
                  <a:pt x="8930" y="10628"/>
                </a:lnTo>
                <a:lnTo>
                  <a:pt x="8950" y="10642"/>
                </a:lnTo>
                <a:lnTo>
                  <a:pt x="8968" y="10655"/>
                </a:lnTo>
                <a:lnTo>
                  <a:pt x="8986" y="10669"/>
                </a:lnTo>
                <a:lnTo>
                  <a:pt x="9005" y="10684"/>
                </a:lnTo>
                <a:lnTo>
                  <a:pt x="9022" y="10700"/>
                </a:lnTo>
                <a:lnTo>
                  <a:pt x="9039" y="10715"/>
                </a:lnTo>
                <a:lnTo>
                  <a:pt x="9056" y="10731"/>
                </a:lnTo>
                <a:lnTo>
                  <a:pt x="9073" y="10747"/>
                </a:lnTo>
                <a:lnTo>
                  <a:pt x="9089" y="10764"/>
                </a:lnTo>
                <a:lnTo>
                  <a:pt x="9105" y="10782"/>
                </a:lnTo>
                <a:lnTo>
                  <a:pt x="9120" y="10800"/>
                </a:lnTo>
                <a:lnTo>
                  <a:pt x="9137" y="10819"/>
                </a:lnTo>
                <a:lnTo>
                  <a:pt x="9151" y="10839"/>
                </a:lnTo>
                <a:lnTo>
                  <a:pt x="9166" y="10858"/>
                </a:lnTo>
                <a:lnTo>
                  <a:pt x="9180" y="10878"/>
                </a:lnTo>
                <a:lnTo>
                  <a:pt x="9194" y="10898"/>
                </a:lnTo>
                <a:lnTo>
                  <a:pt x="9208" y="10920"/>
                </a:lnTo>
                <a:lnTo>
                  <a:pt x="9165" y="10991"/>
                </a:lnTo>
                <a:lnTo>
                  <a:pt x="9123" y="11063"/>
                </a:lnTo>
                <a:lnTo>
                  <a:pt x="9085" y="11136"/>
                </a:lnTo>
                <a:lnTo>
                  <a:pt x="9046" y="11211"/>
                </a:lnTo>
                <a:lnTo>
                  <a:pt x="9011" y="11287"/>
                </a:lnTo>
                <a:lnTo>
                  <a:pt x="8976" y="11364"/>
                </a:lnTo>
                <a:lnTo>
                  <a:pt x="8944" y="11443"/>
                </a:lnTo>
                <a:lnTo>
                  <a:pt x="8913" y="11524"/>
                </a:lnTo>
                <a:lnTo>
                  <a:pt x="8884" y="11605"/>
                </a:lnTo>
                <a:lnTo>
                  <a:pt x="8857" y="11688"/>
                </a:lnTo>
                <a:lnTo>
                  <a:pt x="8831" y="11772"/>
                </a:lnTo>
                <a:lnTo>
                  <a:pt x="8808" y="11857"/>
                </a:lnTo>
                <a:lnTo>
                  <a:pt x="8785" y="11945"/>
                </a:lnTo>
                <a:lnTo>
                  <a:pt x="8765" y="12033"/>
                </a:lnTo>
                <a:lnTo>
                  <a:pt x="8747" y="12122"/>
                </a:lnTo>
                <a:lnTo>
                  <a:pt x="8729" y="12213"/>
                </a:lnTo>
                <a:lnTo>
                  <a:pt x="8714" y="12305"/>
                </a:lnTo>
                <a:lnTo>
                  <a:pt x="8701" y="12398"/>
                </a:lnTo>
                <a:lnTo>
                  <a:pt x="8689" y="12494"/>
                </a:lnTo>
                <a:lnTo>
                  <a:pt x="8680" y="12590"/>
                </a:lnTo>
                <a:lnTo>
                  <a:pt x="8672" y="12687"/>
                </a:lnTo>
                <a:lnTo>
                  <a:pt x="8664" y="12786"/>
                </a:lnTo>
                <a:lnTo>
                  <a:pt x="8659" y="12886"/>
                </a:lnTo>
                <a:lnTo>
                  <a:pt x="8657" y="12988"/>
                </a:lnTo>
                <a:lnTo>
                  <a:pt x="8655" y="13091"/>
                </a:lnTo>
                <a:lnTo>
                  <a:pt x="8656" y="13196"/>
                </a:lnTo>
                <a:lnTo>
                  <a:pt x="8658" y="13301"/>
                </a:lnTo>
                <a:lnTo>
                  <a:pt x="8662" y="13408"/>
                </a:lnTo>
                <a:lnTo>
                  <a:pt x="8668" y="13516"/>
                </a:lnTo>
                <a:lnTo>
                  <a:pt x="8675" y="13626"/>
                </a:lnTo>
                <a:lnTo>
                  <a:pt x="8684" y="13737"/>
                </a:lnTo>
                <a:lnTo>
                  <a:pt x="8695" y="13849"/>
                </a:lnTo>
                <a:lnTo>
                  <a:pt x="9899" y="13849"/>
                </a:lnTo>
                <a:lnTo>
                  <a:pt x="9932" y="13850"/>
                </a:lnTo>
                <a:lnTo>
                  <a:pt x="9964" y="13852"/>
                </a:lnTo>
                <a:lnTo>
                  <a:pt x="9997" y="13856"/>
                </a:lnTo>
                <a:lnTo>
                  <a:pt x="10028" y="13861"/>
                </a:lnTo>
                <a:lnTo>
                  <a:pt x="10058" y="13869"/>
                </a:lnTo>
                <a:lnTo>
                  <a:pt x="10089" y="13877"/>
                </a:lnTo>
                <a:lnTo>
                  <a:pt x="10118" y="13886"/>
                </a:lnTo>
                <a:lnTo>
                  <a:pt x="10148" y="13897"/>
                </a:lnTo>
                <a:lnTo>
                  <a:pt x="10176" y="13909"/>
                </a:lnTo>
                <a:lnTo>
                  <a:pt x="10204" y="13922"/>
                </a:lnTo>
                <a:lnTo>
                  <a:pt x="10231" y="13937"/>
                </a:lnTo>
                <a:lnTo>
                  <a:pt x="10256" y="13953"/>
                </a:lnTo>
                <a:lnTo>
                  <a:pt x="10282" y="13969"/>
                </a:lnTo>
                <a:lnTo>
                  <a:pt x="10306" y="13987"/>
                </a:lnTo>
                <a:lnTo>
                  <a:pt x="10330" y="14007"/>
                </a:lnTo>
                <a:lnTo>
                  <a:pt x="10352" y="14027"/>
                </a:lnTo>
                <a:lnTo>
                  <a:pt x="10373" y="14047"/>
                </a:lnTo>
                <a:lnTo>
                  <a:pt x="10394" y="14070"/>
                </a:lnTo>
                <a:lnTo>
                  <a:pt x="10412" y="14092"/>
                </a:lnTo>
                <a:lnTo>
                  <a:pt x="10430" y="14116"/>
                </a:lnTo>
                <a:lnTo>
                  <a:pt x="10447" y="14141"/>
                </a:lnTo>
                <a:lnTo>
                  <a:pt x="10463" y="14166"/>
                </a:lnTo>
                <a:lnTo>
                  <a:pt x="10477" y="14191"/>
                </a:lnTo>
                <a:lnTo>
                  <a:pt x="10489" y="14218"/>
                </a:lnTo>
                <a:lnTo>
                  <a:pt x="10501" y="14245"/>
                </a:lnTo>
                <a:lnTo>
                  <a:pt x="10511" y="14273"/>
                </a:lnTo>
                <a:lnTo>
                  <a:pt x="10519" y="14302"/>
                </a:lnTo>
                <a:lnTo>
                  <a:pt x="10527" y="14331"/>
                </a:lnTo>
                <a:lnTo>
                  <a:pt x="10533" y="14361"/>
                </a:lnTo>
                <a:lnTo>
                  <a:pt x="10537" y="14391"/>
                </a:lnTo>
                <a:lnTo>
                  <a:pt x="10539" y="14422"/>
                </a:lnTo>
                <a:lnTo>
                  <a:pt x="10540" y="14452"/>
                </a:lnTo>
                <a:lnTo>
                  <a:pt x="10540" y="14479"/>
                </a:lnTo>
                <a:lnTo>
                  <a:pt x="10540" y="14506"/>
                </a:lnTo>
                <a:lnTo>
                  <a:pt x="10538" y="14531"/>
                </a:lnTo>
                <a:lnTo>
                  <a:pt x="10535" y="14558"/>
                </a:lnTo>
                <a:lnTo>
                  <a:pt x="10531" y="14583"/>
                </a:lnTo>
                <a:lnTo>
                  <a:pt x="10527" y="14607"/>
                </a:lnTo>
                <a:lnTo>
                  <a:pt x="10520" y="14632"/>
                </a:lnTo>
                <a:lnTo>
                  <a:pt x="10513" y="14656"/>
                </a:lnTo>
                <a:lnTo>
                  <a:pt x="10505" y="14680"/>
                </a:lnTo>
                <a:lnTo>
                  <a:pt x="10496" y="14704"/>
                </a:lnTo>
                <a:lnTo>
                  <a:pt x="10486" y="14727"/>
                </a:lnTo>
                <a:lnTo>
                  <a:pt x="10475" y="14749"/>
                </a:lnTo>
                <a:lnTo>
                  <a:pt x="10464" y="14772"/>
                </a:lnTo>
                <a:lnTo>
                  <a:pt x="10450" y="14793"/>
                </a:lnTo>
                <a:lnTo>
                  <a:pt x="10437" y="14814"/>
                </a:lnTo>
                <a:lnTo>
                  <a:pt x="10423" y="14835"/>
                </a:lnTo>
                <a:lnTo>
                  <a:pt x="10408" y="14855"/>
                </a:lnTo>
                <a:lnTo>
                  <a:pt x="11245" y="14855"/>
                </a:lnTo>
                <a:lnTo>
                  <a:pt x="11309" y="14856"/>
                </a:lnTo>
                <a:lnTo>
                  <a:pt x="11373" y="14861"/>
                </a:lnTo>
                <a:lnTo>
                  <a:pt x="11435" y="14868"/>
                </a:lnTo>
                <a:lnTo>
                  <a:pt x="11497" y="14878"/>
                </a:lnTo>
                <a:lnTo>
                  <a:pt x="11557" y="14891"/>
                </a:lnTo>
                <a:lnTo>
                  <a:pt x="11616" y="14908"/>
                </a:lnTo>
                <a:lnTo>
                  <a:pt x="11674" y="14926"/>
                </a:lnTo>
                <a:lnTo>
                  <a:pt x="11731" y="14947"/>
                </a:lnTo>
                <a:lnTo>
                  <a:pt x="11786" y="14972"/>
                </a:lnTo>
                <a:lnTo>
                  <a:pt x="11840" y="14997"/>
                </a:lnTo>
                <a:lnTo>
                  <a:pt x="11893" y="15025"/>
                </a:lnTo>
                <a:lnTo>
                  <a:pt x="11944" y="15056"/>
                </a:lnTo>
                <a:lnTo>
                  <a:pt x="11993" y="15089"/>
                </a:lnTo>
                <a:lnTo>
                  <a:pt x="12040" y="15124"/>
                </a:lnTo>
                <a:lnTo>
                  <a:pt x="12085" y="15161"/>
                </a:lnTo>
                <a:lnTo>
                  <a:pt x="12129" y="15200"/>
                </a:lnTo>
                <a:lnTo>
                  <a:pt x="12170" y="15242"/>
                </a:lnTo>
                <a:lnTo>
                  <a:pt x="12210" y="15284"/>
                </a:lnTo>
                <a:lnTo>
                  <a:pt x="12246" y="15329"/>
                </a:lnTo>
                <a:lnTo>
                  <a:pt x="12282" y="15374"/>
                </a:lnTo>
                <a:lnTo>
                  <a:pt x="12314" y="15422"/>
                </a:lnTo>
                <a:lnTo>
                  <a:pt x="12345" y="15472"/>
                </a:lnTo>
                <a:lnTo>
                  <a:pt x="12372" y="15523"/>
                </a:lnTo>
                <a:lnTo>
                  <a:pt x="12398" y="15574"/>
                </a:lnTo>
                <a:lnTo>
                  <a:pt x="12420" y="15628"/>
                </a:lnTo>
                <a:lnTo>
                  <a:pt x="12439" y="15682"/>
                </a:lnTo>
                <a:lnTo>
                  <a:pt x="12457" y="15738"/>
                </a:lnTo>
                <a:lnTo>
                  <a:pt x="12471" y="15795"/>
                </a:lnTo>
                <a:lnTo>
                  <a:pt x="12482" y="15852"/>
                </a:lnTo>
                <a:lnTo>
                  <a:pt x="12490" y="15911"/>
                </a:lnTo>
                <a:lnTo>
                  <a:pt x="12494" y="15971"/>
                </a:lnTo>
                <a:lnTo>
                  <a:pt x="12496" y="16031"/>
                </a:lnTo>
                <a:lnTo>
                  <a:pt x="12496" y="16085"/>
                </a:lnTo>
                <a:lnTo>
                  <a:pt x="12496" y="16103"/>
                </a:lnTo>
                <a:lnTo>
                  <a:pt x="12495" y="16122"/>
                </a:lnTo>
                <a:lnTo>
                  <a:pt x="12495" y="16142"/>
                </a:lnTo>
                <a:lnTo>
                  <a:pt x="12494" y="16161"/>
                </a:lnTo>
                <a:lnTo>
                  <a:pt x="12492" y="16180"/>
                </a:lnTo>
                <a:lnTo>
                  <a:pt x="12490" y="16198"/>
                </a:lnTo>
                <a:lnTo>
                  <a:pt x="12488" y="16218"/>
                </a:lnTo>
                <a:lnTo>
                  <a:pt x="12486" y="16236"/>
                </a:lnTo>
                <a:lnTo>
                  <a:pt x="3397" y="16236"/>
                </a:lnTo>
                <a:lnTo>
                  <a:pt x="3394" y="16218"/>
                </a:lnTo>
                <a:lnTo>
                  <a:pt x="3392" y="16198"/>
                </a:lnTo>
                <a:lnTo>
                  <a:pt x="3391" y="16180"/>
                </a:lnTo>
                <a:lnTo>
                  <a:pt x="3389" y="16161"/>
                </a:lnTo>
                <a:lnTo>
                  <a:pt x="3388" y="16142"/>
                </a:lnTo>
                <a:lnTo>
                  <a:pt x="3387" y="16122"/>
                </a:lnTo>
                <a:lnTo>
                  <a:pt x="3387" y="16103"/>
                </a:lnTo>
                <a:lnTo>
                  <a:pt x="3387" y="16085"/>
                </a:lnTo>
                <a:lnTo>
                  <a:pt x="3389" y="16021"/>
                </a:lnTo>
                <a:lnTo>
                  <a:pt x="3394" y="15959"/>
                </a:lnTo>
                <a:lnTo>
                  <a:pt x="3402" y="15898"/>
                </a:lnTo>
                <a:lnTo>
                  <a:pt x="3413" y="15837"/>
                </a:lnTo>
                <a:lnTo>
                  <a:pt x="3429" y="15778"/>
                </a:lnTo>
                <a:lnTo>
                  <a:pt x="3446" y="15719"/>
                </a:lnTo>
                <a:lnTo>
                  <a:pt x="3466" y="15663"/>
                </a:lnTo>
                <a:lnTo>
                  <a:pt x="3490" y="15607"/>
                </a:lnTo>
                <a:lnTo>
                  <a:pt x="3516" y="15552"/>
                </a:lnTo>
                <a:lnTo>
                  <a:pt x="3545" y="15499"/>
                </a:lnTo>
                <a:lnTo>
                  <a:pt x="3577" y="15448"/>
                </a:lnTo>
                <a:lnTo>
                  <a:pt x="3611" y="15398"/>
                </a:lnTo>
                <a:lnTo>
                  <a:pt x="3648" y="15350"/>
                </a:lnTo>
                <a:lnTo>
                  <a:pt x="3687" y="15303"/>
                </a:lnTo>
                <a:lnTo>
                  <a:pt x="3727" y="15259"/>
                </a:lnTo>
                <a:lnTo>
                  <a:pt x="3771" y="15216"/>
                </a:lnTo>
                <a:lnTo>
                  <a:pt x="3816" y="15176"/>
                </a:lnTo>
                <a:lnTo>
                  <a:pt x="3864" y="15136"/>
                </a:lnTo>
                <a:lnTo>
                  <a:pt x="3913" y="15099"/>
                </a:lnTo>
                <a:lnTo>
                  <a:pt x="3965" y="15065"/>
                </a:lnTo>
                <a:lnTo>
                  <a:pt x="4018" y="15034"/>
                </a:lnTo>
                <a:lnTo>
                  <a:pt x="4072" y="15004"/>
                </a:lnTo>
                <a:lnTo>
                  <a:pt x="4129" y="14977"/>
                </a:lnTo>
                <a:lnTo>
                  <a:pt x="4187" y="14951"/>
                </a:lnTo>
                <a:lnTo>
                  <a:pt x="4246" y="14930"/>
                </a:lnTo>
                <a:lnTo>
                  <a:pt x="4307" y="14910"/>
                </a:lnTo>
                <a:lnTo>
                  <a:pt x="4369" y="14893"/>
                </a:lnTo>
                <a:lnTo>
                  <a:pt x="4432" y="14879"/>
                </a:lnTo>
                <a:lnTo>
                  <a:pt x="4496" y="14869"/>
                </a:lnTo>
                <a:lnTo>
                  <a:pt x="4561" y="14861"/>
                </a:lnTo>
                <a:lnTo>
                  <a:pt x="4627" y="14856"/>
                </a:lnTo>
                <a:lnTo>
                  <a:pt x="4694" y="14855"/>
                </a:lnTo>
                <a:lnTo>
                  <a:pt x="5475" y="14855"/>
                </a:lnTo>
                <a:lnTo>
                  <a:pt x="5460" y="14835"/>
                </a:lnTo>
                <a:lnTo>
                  <a:pt x="5446" y="14814"/>
                </a:lnTo>
                <a:lnTo>
                  <a:pt x="5433" y="14793"/>
                </a:lnTo>
                <a:lnTo>
                  <a:pt x="5420" y="14772"/>
                </a:lnTo>
                <a:lnTo>
                  <a:pt x="5408" y="14749"/>
                </a:lnTo>
                <a:lnTo>
                  <a:pt x="5397" y="14727"/>
                </a:lnTo>
                <a:lnTo>
                  <a:pt x="5387" y="14704"/>
                </a:lnTo>
                <a:lnTo>
                  <a:pt x="5378" y="14680"/>
                </a:lnTo>
                <a:lnTo>
                  <a:pt x="5370" y="14656"/>
                </a:lnTo>
                <a:lnTo>
                  <a:pt x="5363" y="14632"/>
                </a:lnTo>
                <a:lnTo>
                  <a:pt x="5357" y="14607"/>
                </a:lnTo>
                <a:lnTo>
                  <a:pt x="5352" y="14583"/>
                </a:lnTo>
                <a:lnTo>
                  <a:pt x="5349" y="14558"/>
                </a:lnTo>
                <a:lnTo>
                  <a:pt x="5346" y="14531"/>
                </a:lnTo>
                <a:lnTo>
                  <a:pt x="5343" y="14506"/>
                </a:lnTo>
                <a:lnTo>
                  <a:pt x="5343" y="14479"/>
                </a:lnTo>
                <a:lnTo>
                  <a:pt x="5343" y="14447"/>
                </a:lnTo>
                <a:lnTo>
                  <a:pt x="5347" y="14416"/>
                </a:lnTo>
                <a:lnTo>
                  <a:pt x="5351" y="14384"/>
                </a:lnTo>
                <a:lnTo>
                  <a:pt x="5357" y="14353"/>
                </a:lnTo>
                <a:lnTo>
                  <a:pt x="5364" y="14322"/>
                </a:lnTo>
                <a:lnTo>
                  <a:pt x="5373" y="14293"/>
                </a:lnTo>
                <a:lnTo>
                  <a:pt x="5384" y="14263"/>
                </a:lnTo>
                <a:lnTo>
                  <a:pt x="5396" y="14235"/>
                </a:lnTo>
                <a:lnTo>
                  <a:pt x="5409" y="14207"/>
                </a:lnTo>
                <a:lnTo>
                  <a:pt x="5425" y="14180"/>
                </a:lnTo>
                <a:lnTo>
                  <a:pt x="5440" y="14154"/>
                </a:lnTo>
                <a:lnTo>
                  <a:pt x="5458" y="14127"/>
                </a:lnTo>
                <a:lnTo>
                  <a:pt x="5476" y="14103"/>
                </a:lnTo>
                <a:lnTo>
                  <a:pt x="5497" y="14080"/>
                </a:lnTo>
                <a:lnTo>
                  <a:pt x="5518" y="14056"/>
                </a:lnTo>
                <a:lnTo>
                  <a:pt x="5539" y="14034"/>
                </a:lnTo>
                <a:lnTo>
                  <a:pt x="5563" y="14014"/>
                </a:lnTo>
                <a:lnTo>
                  <a:pt x="5587" y="13993"/>
                </a:lnTo>
                <a:lnTo>
                  <a:pt x="5613" y="13975"/>
                </a:lnTo>
                <a:lnTo>
                  <a:pt x="5639" y="13957"/>
                </a:lnTo>
                <a:lnTo>
                  <a:pt x="5666" y="13941"/>
                </a:lnTo>
                <a:lnTo>
                  <a:pt x="5695" y="13925"/>
                </a:lnTo>
                <a:lnTo>
                  <a:pt x="5723" y="13911"/>
                </a:lnTo>
                <a:lnTo>
                  <a:pt x="5753" y="13899"/>
                </a:lnTo>
                <a:lnTo>
                  <a:pt x="5783" y="13888"/>
                </a:lnTo>
                <a:lnTo>
                  <a:pt x="5815" y="13878"/>
                </a:lnTo>
                <a:lnTo>
                  <a:pt x="5846" y="13870"/>
                </a:lnTo>
                <a:lnTo>
                  <a:pt x="5879" y="13862"/>
                </a:lnTo>
                <a:lnTo>
                  <a:pt x="5911" y="13856"/>
                </a:lnTo>
                <a:lnTo>
                  <a:pt x="5945" y="13852"/>
                </a:lnTo>
                <a:lnTo>
                  <a:pt x="5979" y="13850"/>
                </a:lnTo>
                <a:lnTo>
                  <a:pt x="6013" y="13849"/>
                </a:lnTo>
                <a:close/>
                <a:moveTo>
                  <a:pt x="3074" y="0"/>
                </a:moveTo>
                <a:lnTo>
                  <a:pt x="12809" y="0"/>
                </a:lnTo>
                <a:lnTo>
                  <a:pt x="12835" y="1"/>
                </a:lnTo>
                <a:lnTo>
                  <a:pt x="12861" y="2"/>
                </a:lnTo>
                <a:lnTo>
                  <a:pt x="12886" y="5"/>
                </a:lnTo>
                <a:lnTo>
                  <a:pt x="12911" y="10"/>
                </a:lnTo>
                <a:lnTo>
                  <a:pt x="12936" y="15"/>
                </a:lnTo>
                <a:lnTo>
                  <a:pt x="12959" y="21"/>
                </a:lnTo>
                <a:lnTo>
                  <a:pt x="12984" y="29"/>
                </a:lnTo>
                <a:lnTo>
                  <a:pt x="13006" y="38"/>
                </a:lnTo>
                <a:lnTo>
                  <a:pt x="13028" y="48"/>
                </a:lnTo>
                <a:lnTo>
                  <a:pt x="13051" y="58"/>
                </a:lnTo>
                <a:lnTo>
                  <a:pt x="13072" y="69"/>
                </a:lnTo>
                <a:lnTo>
                  <a:pt x="13092" y="82"/>
                </a:lnTo>
                <a:lnTo>
                  <a:pt x="13112" y="95"/>
                </a:lnTo>
                <a:lnTo>
                  <a:pt x="13131" y="110"/>
                </a:lnTo>
                <a:lnTo>
                  <a:pt x="13150" y="125"/>
                </a:lnTo>
                <a:lnTo>
                  <a:pt x="13167" y="140"/>
                </a:lnTo>
                <a:lnTo>
                  <a:pt x="13185" y="156"/>
                </a:lnTo>
                <a:lnTo>
                  <a:pt x="13200" y="175"/>
                </a:lnTo>
                <a:lnTo>
                  <a:pt x="13215" y="192"/>
                </a:lnTo>
                <a:lnTo>
                  <a:pt x="13229" y="211"/>
                </a:lnTo>
                <a:lnTo>
                  <a:pt x="13242" y="230"/>
                </a:lnTo>
                <a:lnTo>
                  <a:pt x="13255" y="251"/>
                </a:lnTo>
                <a:lnTo>
                  <a:pt x="13266" y="271"/>
                </a:lnTo>
                <a:lnTo>
                  <a:pt x="13276" y="292"/>
                </a:lnTo>
                <a:lnTo>
                  <a:pt x="13285" y="314"/>
                </a:lnTo>
                <a:lnTo>
                  <a:pt x="13293" y="336"/>
                </a:lnTo>
                <a:lnTo>
                  <a:pt x="13300" y="358"/>
                </a:lnTo>
                <a:lnTo>
                  <a:pt x="13306" y="382"/>
                </a:lnTo>
                <a:lnTo>
                  <a:pt x="13310" y="405"/>
                </a:lnTo>
                <a:lnTo>
                  <a:pt x="13313" y="428"/>
                </a:lnTo>
                <a:lnTo>
                  <a:pt x="13316" y="453"/>
                </a:lnTo>
                <a:lnTo>
                  <a:pt x="13317" y="477"/>
                </a:lnTo>
                <a:lnTo>
                  <a:pt x="13317" y="750"/>
                </a:lnTo>
                <a:lnTo>
                  <a:pt x="13316" y="774"/>
                </a:lnTo>
                <a:lnTo>
                  <a:pt x="13313" y="799"/>
                </a:lnTo>
                <a:lnTo>
                  <a:pt x="13310" y="822"/>
                </a:lnTo>
                <a:lnTo>
                  <a:pt x="13306" y="845"/>
                </a:lnTo>
                <a:lnTo>
                  <a:pt x="13300" y="869"/>
                </a:lnTo>
                <a:lnTo>
                  <a:pt x="13293" y="891"/>
                </a:lnTo>
                <a:lnTo>
                  <a:pt x="13285" y="913"/>
                </a:lnTo>
                <a:lnTo>
                  <a:pt x="13276" y="935"/>
                </a:lnTo>
                <a:lnTo>
                  <a:pt x="13266" y="956"/>
                </a:lnTo>
                <a:lnTo>
                  <a:pt x="13255" y="976"/>
                </a:lnTo>
                <a:lnTo>
                  <a:pt x="13242" y="996"/>
                </a:lnTo>
                <a:lnTo>
                  <a:pt x="13229" y="1016"/>
                </a:lnTo>
                <a:lnTo>
                  <a:pt x="13215" y="1035"/>
                </a:lnTo>
                <a:lnTo>
                  <a:pt x="13200" y="1052"/>
                </a:lnTo>
                <a:lnTo>
                  <a:pt x="13185" y="1070"/>
                </a:lnTo>
                <a:lnTo>
                  <a:pt x="13167" y="1087"/>
                </a:lnTo>
                <a:lnTo>
                  <a:pt x="13150" y="1102"/>
                </a:lnTo>
                <a:lnTo>
                  <a:pt x="13131" y="1117"/>
                </a:lnTo>
                <a:lnTo>
                  <a:pt x="13112" y="1131"/>
                </a:lnTo>
                <a:lnTo>
                  <a:pt x="13092" y="1145"/>
                </a:lnTo>
                <a:lnTo>
                  <a:pt x="13072" y="1158"/>
                </a:lnTo>
                <a:lnTo>
                  <a:pt x="13051" y="1169"/>
                </a:lnTo>
                <a:lnTo>
                  <a:pt x="13028" y="1179"/>
                </a:lnTo>
                <a:lnTo>
                  <a:pt x="13006" y="1189"/>
                </a:lnTo>
                <a:lnTo>
                  <a:pt x="12984" y="1197"/>
                </a:lnTo>
                <a:lnTo>
                  <a:pt x="12959" y="1206"/>
                </a:lnTo>
                <a:lnTo>
                  <a:pt x="12936" y="1212"/>
                </a:lnTo>
                <a:lnTo>
                  <a:pt x="12911" y="1217"/>
                </a:lnTo>
                <a:lnTo>
                  <a:pt x="12886" y="1222"/>
                </a:lnTo>
                <a:lnTo>
                  <a:pt x="12861" y="1224"/>
                </a:lnTo>
                <a:lnTo>
                  <a:pt x="12835" y="1226"/>
                </a:lnTo>
                <a:lnTo>
                  <a:pt x="12809" y="1227"/>
                </a:lnTo>
                <a:lnTo>
                  <a:pt x="3074" y="1227"/>
                </a:lnTo>
                <a:lnTo>
                  <a:pt x="3048" y="1226"/>
                </a:lnTo>
                <a:lnTo>
                  <a:pt x="3023" y="1224"/>
                </a:lnTo>
                <a:lnTo>
                  <a:pt x="2997" y="1222"/>
                </a:lnTo>
                <a:lnTo>
                  <a:pt x="2972" y="1217"/>
                </a:lnTo>
                <a:lnTo>
                  <a:pt x="2947" y="1212"/>
                </a:lnTo>
                <a:lnTo>
                  <a:pt x="2924" y="1206"/>
                </a:lnTo>
                <a:lnTo>
                  <a:pt x="2900" y="1197"/>
                </a:lnTo>
                <a:lnTo>
                  <a:pt x="2877" y="1189"/>
                </a:lnTo>
                <a:lnTo>
                  <a:pt x="2855" y="1179"/>
                </a:lnTo>
                <a:lnTo>
                  <a:pt x="2833" y="1169"/>
                </a:lnTo>
                <a:lnTo>
                  <a:pt x="2811" y="1158"/>
                </a:lnTo>
                <a:lnTo>
                  <a:pt x="2791" y="1145"/>
                </a:lnTo>
                <a:lnTo>
                  <a:pt x="2771" y="1131"/>
                </a:lnTo>
                <a:lnTo>
                  <a:pt x="2751" y="1117"/>
                </a:lnTo>
                <a:lnTo>
                  <a:pt x="2733" y="1102"/>
                </a:lnTo>
                <a:lnTo>
                  <a:pt x="2716" y="1087"/>
                </a:lnTo>
                <a:lnTo>
                  <a:pt x="2699" y="1070"/>
                </a:lnTo>
                <a:lnTo>
                  <a:pt x="2683" y="1052"/>
                </a:lnTo>
                <a:lnTo>
                  <a:pt x="2668" y="1035"/>
                </a:lnTo>
                <a:lnTo>
                  <a:pt x="2654" y="1016"/>
                </a:lnTo>
                <a:lnTo>
                  <a:pt x="2641" y="996"/>
                </a:lnTo>
                <a:lnTo>
                  <a:pt x="2629" y="976"/>
                </a:lnTo>
                <a:lnTo>
                  <a:pt x="2617" y="956"/>
                </a:lnTo>
                <a:lnTo>
                  <a:pt x="2607" y="935"/>
                </a:lnTo>
                <a:lnTo>
                  <a:pt x="2598" y="913"/>
                </a:lnTo>
                <a:lnTo>
                  <a:pt x="2590" y="891"/>
                </a:lnTo>
                <a:lnTo>
                  <a:pt x="2583" y="869"/>
                </a:lnTo>
                <a:lnTo>
                  <a:pt x="2577" y="845"/>
                </a:lnTo>
                <a:lnTo>
                  <a:pt x="2573" y="822"/>
                </a:lnTo>
                <a:lnTo>
                  <a:pt x="2570" y="799"/>
                </a:lnTo>
                <a:lnTo>
                  <a:pt x="2568" y="774"/>
                </a:lnTo>
                <a:lnTo>
                  <a:pt x="2567" y="750"/>
                </a:lnTo>
                <a:lnTo>
                  <a:pt x="2567" y="477"/>
                </a:lnTo>
                <a:lnTo>
                  <a:pt x="2568" y="453"/>
                </a:lnTo>
                <a:lnTo>
                  <a:pt x="2570" y="428"/>
                </a:lnTo>
                <a:lnTo>
                  <a:pt x="2573" y="405"/>
                </a:lnTo>
                <a:lnTo>
                  <a:pt x="2577" y="382"/>
                </a:lnTo>
                <a:lnTo>
                  <a:pt x="2583" y="358"/>
                </a:lnTo>
                <a:lnTo>
                  <a:pt x="2590" y="336"/>
                </a:lnTo>
                <a:lnTo>
                  <a:pt x="2598" y="314"/>
                </a:lnTo>
                <a:lnTo>
                  <a:pt x="2607" y="292"/>
                </a:lnTo>
                <a:lnTo>
                  <a:pt x="2617" y="271"/>
                </a:lnTo>
                <a:lnTo>
                  <a:pt x="2629" y="251"/>
                </a:lnTo>
                <a:lnTo>
                  <a:pt x="2641" y="230"/>
                </a:lnTo>
                <a:lnTo>
                  <a:pt x="2654" y="211"/>
                </a:lnTo>
                <a:lnTo>
                  <a:pt x="2668" y="192"/>
                </a:lnTo>
                <a:lnTo>
                  <a:pt x="2683" y="175"/>
                </a:lnTo>
                <a:lnTo>
                  <a:pt x="2699" y="156"/>
                </a:lnTo>
                <a:lnTo>
                  <a:pt x="2716" y="140"/>
                </a:lnTo>
                <a:lnTo>
                  <a:pt x="2733" y="125"/>
                </a:lnTo>
                <a:lnTo>
                  <a:pt x="2751" y="110"/>
                </a:lnTo>
                <a:lnTo>
                  <a:pt x="2771" y="95"/>
                </a:lnTo>
                <a:lnTo>
                  <a:pt x="2791" y="82"/>
                </a:lnTo>
                <a:lnTo>
                  <a:pt x="2811" y="69"/>
                </a:lnTo>
                <a:lnTo>
                  <a:pt x="2833" y="58"/>
                </a:lnTo>
                <a:lnTo>
                  <a:pt x="2855" y="48"/>
                </a:lnTo>
                <a:lnTo>
                  <a:pt x="2877" y="38"/>
                </a:lnTo>
                <a:lnTo>
                  <a:pt x="2900" y="29"/>
                </a:lnTo>
                <a:lnTo>
                  <a:pt x="2924" y="21"/>
                </a:lnTo>
                <a:lnTo>
                  <a:pt x="2947" y="15"/>
                </a:lnTo>
                <a:lnTo>
                  <a:pt x="2972" y="10"/>
                </a:lnTo>
                <a:lnTo>
                  <a:pt x="2997" y="5"/>
                </a:lnTo>
                <a:lnTo>
                  <a:pt x="3023" y="2"/>
                </a:lnTo>
                <a:lnTo>
                  <a:pt x="3048" y="1"/>
                </a:lnTo>
                <a:lnTo>
                  <a:pt x="3074" y="0"/>
                </a:lnTo>
                <a:close/>
                <a:moveTo>
                  <a:pt x="12566" y="2760"/>
                </a:moveTo>
                <a:lnTo>
                  <a:pt x="12553" y="2935"/>
                </a:lnTo>
                <a:lnTo>
                  <a:pt x="12539" y="3109"/>
                </a:lnTo>
                <a:lnTo>
                  <a:pt x="12523" y="3282"/>
                </a:lnTo>
                <a:lnTo>
                  <a:pt x="12504" y="3453"/>
                </a:lnTo>
                <a:lnTo>
                  <a:pt x="12485" y="3624"/>
                </a:lnTo>
                <a:lnTo>
                  <a:pt x="12464" y="3793"/>
                </a:lnTo>
                <a:lnTo>
                  <a:pt x="12441" y="3962"/>
                </a:lnTo>
                <a:lnTo>
                  <a:pt x="12416" y="4128"/>
                </a:lnTo>
                <a:lnTo>
                  <a:pt x="12391" y="4293"/>
                </a:lnTo>
                <a:lnTo>
                  <a:pt x="12362" y="4457"/>
                </a:lnTo>
                <a:lnTo>
                  <a:pt x="12333" y="4620"/>
                </a:lnTo>
                <a:lnTo>
                  <a:pt x="12302" y="4780"/>
                </a:lnTo>
                <a:lnTo>
                  <a:pt x="12270" y="4941"/>
                </a:lnTo>
                <a:lnTo>
                  <a:pt x="12235" y="5099"/>
                </a:lnTo>
                <a:lnTo>
                  <a:pt x="12200" y="5255"/>
                </a:lnTo>
                <a:lnTo>
                  <a:pt x="12163" y="5411"/>
                </a:lnTo>
                <a:lnTo>
                  <a:pt x="12125" y="5564"/>
                </a:lnTo>
                <a:lnTo>
                  <a:pt x="12084" y="5716"/>
                </a:lnTo>
                <a:lnTo>
                  <a:pt x="12043" y="5866"/>
                </a:lnTo>
                <a:lnTo>
                  <a:pt x="12000" y="6014"/>
                </a:lnTo>
                <a:lnTo>
                  <a:pt x="11956" y="6162"/>
                </a:lnTo>
                <a:lnTo>
                  <a:pt x="11910" y="6307"/>
                </a:lnTo>
                <a:lnTo>
                  <a:pt x="11863" y="6450"/>
                </a:lnTo>
                <a:lnTo>
                  <a:pt x="11815" y="6592"/>
                </a:lnTo>
                <a:lnTo>
                  <a:pt x="11765" y="6731"/>
                </a:lnTo>
                <a:lnTo>
                  <a:pt x="11713" y="6869"/>
                </a:lnTo>
                <a:lnTo>
                  <a:pt x="11662" y="7005"/>
                </a:lnTo>
                <a:lnTo>
                  <a:pt x="11608" y="7138"/>
                </a:lnTo>
                <a:lnTo>
                  <a:pt x="11553" y="7270"/>
                </a:lnTo>
                <a:lnTo>
                  <a:pt x="11496" y="7400"/>
                </a:lnTo>
                <a:lnTo>
                  <a:pt x="11439" y="7527"/>
                </a:lnTo>
                <a:lnTo>
                  <a:pt x="11380" y="7653"/>
                </a:lnTo>
                <a:lnTo>
                  <a:pt x="11542" y="7595"/>
                </a:lnTo>
                <a:lnTo>
                  <a:pt x="11700" y="7531"/>
                </a:lnTo>
                <a:lnTo>
                  <a:pt x="11856" y="7460"/>
                </a:lnTo>
                <a:lnTo>
                  <a:pt x="12007" y="7384"/>
                </a:lnTo>
                <a:lnTo>
                  <a:pt x="12155" y="7302"/>
                </a:lnTo>
                <a:lnTo>
                  <a:pt x="12300" y="7214"/>
                </a:lnTo>
                <a:lnTo>
                  <a:pt x="12441" y="7118"/>
                </a:lnTo>
                <a:lnTo>
                  <a:pt x="12579" y="7018"/>
                </a:lnTo>
                <a:lnTo>
                  <a:pt x="12714" y="6911"/>
                </a:lnTo>
                <a:lnTo>
                  <a:pt x="12846" y="6798"/>
                </a:lnTo>
                <a:lnTo>
                  <a:pt x="12974" y="6679"/>
                </a:lnTo>
                <a:lnTo>
                  <a:pt x="13099" y="6553"/>
                </a:lnTo>
                <a:lnTo>
                  <a:pt x="13220" y="6422"/>
                </a:lnTo>
                <a:lnTo>
                  <a:pt x="13338" y="6284"/>
                </a:lnTo>
                <a:lnTo>
                  <a:pt x="13453" y="6141"/>
                </a:lnTo>
                <a:lnTo>
                  <a:pt x="13564" y="5991"/>
                </a:lnTo>
                <a:lnTo>
                  <a:pt x="13672" y="5835"/>
                </a:lnTo>
                <a:lnTo>
                  <a:pt x="13776" y="5672"/>
                </a:lnTo>
                <a:lnTo>
                  <a:pt x="13878" y="5505"/>
                </a:lnTo>
                <a:lnTo>
                  <a:pt x="13975" y="5330"/>
                </a:lnTo>
                <a:lnTo>
                  <a:pt x="14071" y="5150"/>
                </a:lnTo>
                <a:lnTo>
                  <a:pt x="14161" y="4963"/>
                </a:lnTo>
                <a:lnTo>
                  <a:pt x="14250" y="4770"/>
                </a:lnTo>
                <a:lnTo>
                  <a:pt x="14334" y="4571"/>
                </a:lnTo>
                <a:lnTo>
                  <a:pt x="14415" y="4366"/>
                </a:lnTo>
                <a:lnTo>
                  <a:pt x="14492" y="4155"/>
                </a:lnTo>
                <a:lnTo>
                  <a:pt x="14567" y="3938"/>
                </a:lnTo>
                <a:lnTo>
                  <a:pt x="14638" y="3715"/>
                </a:lnTo>
                <a:lnTo>
                  <a:pt x="14705" y="3486"/>
                </a:lnTo>
                <a:lnTo>
                  <a:pt x="14770" y="3250"/>
                </a:lnTo>
                <a:lnTo>
                  <a:pt x="14831" y="3008"/>
                </a:lnTo>
                <a:lnTo>
                  <a:pt x="14888" y="2760"/>
                </a:lnTo>
                <a:lnTo>
                  <a:pt x="12566" y="2760"/>
                </a:lnTo>
                <a:close/>
                <a:moveTo>
                  <a:pt x="4424" y="7653"/>
                </a:moveTo>
                <a:lnTo>
                  <a:pt x="4365" y="7527"/>
                </a:lnTo>
                <a:lnTo>
                  <a:pt x="4308" y="7400"/>
                </a:lnTo>
                <a:lnTo>
                  <a:pt x="4251" y="7270"/>
                </a:lnTo>
                <a:lnTo>
                  <a:pt x="4196" y="7138"/>
                </a:lnTo>
                <a:lnTo>
                  <a:pt x="4142" y="7005"/>
                </a:lnTo>
                <a:lnTo>
                  <a:pt x="4091" y="6869"/>
                </a:lnTo>
                <a:lnTo>
                  <a:pt x="4039" y="6731"/>
                </a:lnTo>
                <a:lnTo>
                  <a:pt x="3989" y="6592"/>
                </a:lnTo>
                <a:lnTo>
                  <a:pt x="3941" y="6450"/>
                </a:lnTo>
                <a:lnTo>
                  <a:pt x="3894" y="6307"/>
                </a:lnTo>
                <a:lnTo>
                  <a:pt x="3848" y="6162"/>
                </a:lnTo>
                <a:lnTo>
                  <a:pt x="3804" y="6014"/>
                </a:lnTo>
                <a:lnTo>
                  <a:pt x="3761" y="5866"/>
                </a:lnTo>
                <a:lnTo>
                  <a:pt x="3720" y="5716"/>
                </a:lnTo>
                <a:lnTo>
                  <a:pt x="3679" y="5564"/>
                </a:lnTo>
                <a:lnTo>
                  <a:pt x="3641" y="5411"/>
                </a:lnTo>
                <a:lnTo>
                  <a:pt x="3604" y="5255"/>
                </a:lnTo>
                <a:lnTo>
                  <a:pt x="3569" y="5099"/>
                </a:lnTo>
                <a:lnTo>
                  <a:pt x="3534" y="4941"/>
                </a:lnTo>
                <a:lnTo>
                  <a:pt x="3502" y="4780"/>
                </a:lnTo>
                <a:lnTo>
                  <a:pt x="3471" y="4620"/>
                </a:lnTo>
                <a:lnTo>
                  <a:pt x="3442" y="4457"/>
                </a:lnTo>
                <a:lnTo>
                  <a:pt x="3413" y="4293"/>
                </a:lnTo>
                <a:lnTo>
                  <a:pt x="3388" y="4128"/>
                </a:lnTo>
                <a:lnTo>
                  <a:pt x="3363" y="3962"/>
                </a:lnTo>
                <a:lnTo>
                  <a:pt x="3340" y="3793"/>
                </a:lnTo>
                <a:lnTo>
                  <a:pt x="3319" y="3624"/>
                </a:lnTo>
                <a:lnTo>
                  <a:pt x="3300" y="3453"/>
                </a:lnTo>
                <a:lnTo>
                  <a:pt x="3281" y="3282"/>
                </a:lnTo>
                <a:lnTo>
                  <a:pt x="3265" y="3109"/>
                </a:lnTo>
                <a:lnTo>
                  <a:pt x="3251" y="2935"/>
                </a:lnTo>
                <a:lnTo>
                  <a:pt x="3238" y="2760"/>
                </a:lnTo>
                <a:lnTo>
                  <a:pt x="916" y="2760"/>
                </a:lnTo>
                <a:lnTo>
                  <a:pt x="973" y="3008"/>
                </a:lnTo>
                <a:lnTo>
                  <a:pt x="1034" y="3250"/>
                </a:lnTo>
                <a:lnTo>
                  <a:pt x="1099" y="3486"/>
                </a:lnTo>
                <a:lnTo>
                  <a:pt x="1166" y="3715"/>
                </a:lnTo>
                <a:lnTo>
                  <a:pt x="1237" y="3938"/>
                </a:lnTo>
                <a:lnTo>
                  <a:pt x="1312" y="4155"/>
                </a:lnTo>
                <a:lnTo>
                  <a:pt x="1389" y="4366"/>
                </a:lnTo>
                <a:lnTo>
                  <a:pt x="1470" y="4571"/>
                </a:lnTo>
                <a:lnTo>
                  <a:pt x="1554" y="4770"/>
                </a:lnTo>
                <a:lnTo>
                  <a:pt x="1643" y="4963"/>
                </a:lnTo>
                <a:lnTo>
                  <a:pt x="1733" y="5150"/>
                </a:lnTo>
                <a:lnTo>
                  <a:pt x="1829" y="5330"/>
                </a:lnTo>
                <a:lnTo>
                  <a:pt x="1926" y="5505"/>
                </a:lnTo>
                <a:lnTo>
                  <a:pt x="2028" y="5672"/>
                </a:lnTo>
                <a:lnTo>
                  <a:pt x="2132" y="5835"/>
                </a:lnTo>
                <a:lnTo>
                  <a:pt x="2240" y="5991"/>
                </a:lnTo>
                <a:lnTo>
                  <a:pt x="2351" y="6141"/>
                </a:lnTo>
                <a:lnTo>
                  <a:pt x="2466" y="6284"/>
                </a:lnTo>
                <a:lnTo>
                  <a:pt x="2584" y="6422"/>
                </a:lnTo>
                <a:lnTo>
                  <a:pt x="2705" y="6553"/>
                </a:lnTo>
                <a:lnTo>
                  <a:pt x="2830" y="6679"/>
                </a:lnTo>
                <a:lnTo>
                  <a:pt x="2958" y="6798"/>
                </a:lnTo>
                <a:lnTo>
                  <a:pt x="3090" y="6911"/>
                </a:lnTo>
                <a:lnTo>
                  <a:pt x="3225" y="7018"/>
                </a:lnTo>
                <a:lnTo>
                  <a:pt x="3363" y="7118"/>
                </a:lnTo>
                <a:lnTo>
                  <a:pt x="3504" y="7214"/>
                </a:lnTo>
                <a:lnTo>
                  <a:pt x="3649" y="7302"/>
                </a:lnTo>
                <a:lnTo>
                  <a:pt x="3797" y="7384"/>
                </a:lnTo>
                <a:lnTo>
                  <a:pt x="3948" y="7460"/>
                </a:lnTo>
                <a:lnTo>
                  <a:pt x="4104" y="7531"/>
                </a:lnTo>
                <a:lnTo>
                  <a:pt x="4262" y="7595"/>
                </a:lnTo>
                <a:lnTo>
                  <a:pt x="4424" y="7653"/>
                </a:ln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8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9F26-74B4-77BD-B324-1E81949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ModuleFast</a:t>
            </a:r>
            <a:r>
              <a:rPr lang="en-US" dirty="0"/>
              <a:t>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AAF11B-FA08-C8EC-4846-898CA118B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45" y="1396280"/>
            <a:ext cx="4768387" cy="47683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9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9F26-74B4-77BD-B324-1E819497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ModuleFast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932A-5A92-B44F-EE2F-E11940BB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for CI/CD scenarios where getting modules installed quickly is needed.</a:t>
            </a:r>
          </a:p>
          <a:p>
            <a:endParaRPr lang="en-US" dirty="0"/>
          </a:p>
          <a:p>
            <a:r>
              <a:rPr lang="en-US" dirty="0"/>
              <a:t>Declarative method of installation (Terraform-style) </a:t>
            </a:r>
          </a:p>
          <a:p>
            <a:endParaRPr lang="en-US" dirty="0"/>
          </a:p>
          <a:p>
            <a:r>
              <a:rPr lang="en-US" dirty="0"/>
              <a:t>It was fun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AAF11B-FA08-C8EC-4846-898CA118B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7" y="4448176"/>
            <a:ext cx="1795462" cy="179546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292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AEE7-EE19-CA54-EAD3-1DD91D33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“Learning Experiences” (aka false starts)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822A-5259-B1BE-FC04-EAA64738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Trying to leverage NuGet DLLs</a:t>
            </a:r>
          </a:p>
          <a:p>
            <a:endParaRPr lang="en-US" dirty="0"/>
          </a:p>
          <a:p>
            <a:r>
              <a:rPr lang="en-US" dirty="0"/>
              <a:t>Trying to use </a:t>
            </a:r>
            <a:r>
              <a:rPr lang="en-US" dirty="0" err="1"/>
              <a:t>Paket</a:t>
            </a:r>
            <a:r>
              <a:rPr lang="en-US" dirty="0"/>
              <a:t> as the underlying engine</a:t>
            </a:r>
          </a:p>
          <a:p>
            <a:endParaRPr lang="en-US" dirty="0"/>
          </a:p>
          <a:p>
            <a:r>
              <a:rPr lang="en-US" dirty="0"/>
              <a:t>Shying away from making a new data model</a:t>
            </a:r>
          </a:p>
        </p:txBody>
      </p:sp>
    </p:spTree>
    <p:extLst>
      <p:ext uri="{BB962C8B-B14F-4D97-AF65-F5344CB8AC3E}">
        <p14:creationId xmlns:p14="http://schemas.microsoft.com/office/powerpoint/2010/main" val="750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22EB-F7B4-C979-55E3-0A3DB05D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Pwsh.Gallery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52A9-EF4C-D6DC-5424-329AAFCC1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Typescript</a:t>
            </a:r>
          </a:p>
          <a:p>
            <a:r>
              <a:rPr lang="en-US" dirty="0"/>
              <a:t>Built on Cloudflare Workers</a:t>
            </a:r>
          </a:p>
          <a:p>
            <a:r>
              <a:rPr lang="en-US" dirty="0"/>
              <a:t>Proxies, translates, and caches </a:t>
            </a:r>
            <a:r>
              <a:rPr lang="en-US" dirty="0" err="1"/>
              <a:t>PSGallery</a:t>
            </a:r>
            <a:r>
              <a:rPr lang="en-US" dirty="0"/>
              <a:t> NuGet v2 API to </a:t>
            </a:r>
            <a:r>
              <a:rPr lang="en-US" dirty="0" err="1"/>
              <a:t>Nuget</a:t>
            </a:r>
            <a:r>
              <a:rPr lang="en-US" dirty="0"/>
              <a:t> v3</a:t>
            </a:r>
          </a:p>
          <a:p>
            <a:r>
              <a:rPr lang="en-US" dirty="0">
                <a:hlinkClick r:id="rId2"/>
              </a:rPr>
              <a:t>https://pwsh.gallery</a:t>
            </a:r>
            <a:endParaRPr lang="en-US" dirty="0"/>
          </a:p>
          <a:p>
            <a:r>
              <a:rPr lang="en-US" dirty="0">
                <a:hlinkClick r:id="rId3"/>
              </a:rPr>
              <a:t>https://github.com/JustinGrote/pwshgallery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25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3400-785C-CF4F-E23B-20BDA79F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Cloudflare Worker Locations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0FE1C-66DD-3622-F1FC-AB688A5B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56" y="1352509"/>
            <a:ext cx="7411092" cy="49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8284-861A-BC58-A5BE-A8A99A64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 Performance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AB2B8ED-D9E1-7A01-DE9C-F508717A3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081368"/>
              </p:ext>
            </p:extLst>
          </p:nvPr>
        </p:nvGraphicFramePr>
        <p:xfrm>
          <a:off x="640079" y="1826654"/>
          <a:ext cx="1051559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626377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3524316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91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PSGet</a:t>
                      </a:r>
                      <a:r>
                        <a:rPr lang="en-US" sz="3200" dirty="0"/>
                        <a:t>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PSResourceGet</a:t>
                      </a:r>
                      <a:r>
                        <a:rPr lang="en-US" sz="3200" dirty="0"/>
                        <a:t> (aka </a:t>
                      </a:r>
                      <a:r>
                        <a:rPr lang="en-US" sz="3200" dirty="0" err="1"/>
                        <a:t>PSGet</a:t>
                      </a:r>
                      <a:r>
                        <a:rPr lang="en-US" sz="3200" dirty="0"/>
                        <a:t> 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ModuleFast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6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269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E56F72-CD93-9E37-4AC9-C0F92280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17558" y="4208386"/>
            <a:ext cx="2623995" cy="2623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6F608D-0F8A-7804-1B1E-93F60F5F324C}"/>
              </a:ext>
            </a:extLst>
          </p:cNvPr>
          <p:cNvSpPr txBox="1"/>
          <p:nvPr/>
        </p:nvSpPr>
        <p:spPr>
          <a:xfrm>
            <a:off x="640079" y="3843816"/>
            <a:ext cx="197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 GHA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EA199-301C-A091-A698-72531306F5C3}"/>
              </a:ext>
            </a:extLst>
          </p:cNvPr>
          <p:cNvSpPr txBox="1"/>
          <p:nvPr/>
        </p:nvSpPr>
        <p:spPr>
          <a:xfrm>
            <a:off x="2680856" y="5210516"/>
            <a:ext cx="709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https://github.com/JustinGrote/ModuleFast/actions/workflows/perf.yml</a:t>
            </a:r>
          </a:p>
        </p:txBody>
      </p:sp>
    </p:spTree>
    <p:extLst>
      <p:ext uri="{BB962C8B-B14F-4D97-AF65-F5344CB8AC3E}">
        <p14:creationId xmlns:p14="http://schemas.microsoft.com/office/powerpoint/2010/main" val="411128600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371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Why ModuleFast?</vt:lpstr>
      <vt:lpstr>Why ModuleFast?</vt:lpstr>
      <vt:lpstr>“Learning Experiences” (aka false starts)</vt:lpstr>
      <vt:lpstr>Pwsh.Gallery</vt:lpstr>
      <vt:lpstr>Cloudflare Worker Locations</vt:lpstr>
      <vt:lpstr>GitHub Actions Performance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Grote, Justin</cp:lastModifiedBy>
  <cp:revision>37</cp:revision>
  <dcterms:created xsi:type="dcterms:W3CDTF">2022-05-02T14:38:43Z</dcterms:created>
  <dcterms:modified xsi:type="dcterms:W3CDTF">2023-06-21T14:18:30Z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