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2" r:id="rId2"/>
    <p:sldMasterId id="2147483673" r:id="rId3"/>
  </p:sldMasterIdLst>
  <p:notesMasterIdLst>
    <p:notesMasterId r:id="rId22"/>
  </p:notesMasterIdLst>
  <p:sldIdLst>
    <p:sldId id="259" r:id="rId4"/>
    <p:sldId id="261" r:id="rId5"/>
    <p:sldId id="268" r:id="rId6"/>
    <p:sldId id="271" r:id="rId7"/>
    <p:sldId id="282" r:id="rId8"/>
    <p:sldId id="279" r:id="rId9"/>
    <p:sldId id="283" r:id="rId10"/>
    <p:sldId id="273" r:id="rId11"/>
    <p:sldId id="280" r:id="rId12"/>
    <p:sldId id="284" r:id="rId13"/>
    <p:sldId id="274" r:id="rId14"/>
    <p:sldId id="275" r:id="rId15"/>
    <p:sldId id="276" r:id="rId16"/>
    <p:sldId id="269" r:id="rId17"/>
    <p:sldId id="278" r:id="rId18"/>
    <p:sldId id="265" r:id="rId19"/>
    <p:sldId id="281"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4F02A9-BA37-6E41-90F3-92655737CE87}" v="142" dt="2023-06-21T11:01:27.0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65"/>
    <p:restoredTop sz="68608"/>
  </p:normalViewPr>
  <p:slideViewPr>
    <p:cSldViewPr snapToGrid="0">
      <p:cViewPr varScale="1">
        <p:scale>
          <a:sx n="82" d="100"/>
          <a:sy n="82" d="100"/>
        </p:scale>
        <p:origin x="242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dney Smith (SHE/HER)" userId="S::sysmith@microsoft.com::75bd3373-d498-49ce-93fb-5eda2515e74b" providerId="AD" clId="Web-{38741C80-BF46-38FC-7238-BC7624F3AC55}"/>
    <pc:docChg chg="addSld delSld modSld sldOrd">
      <pc:chgData name="Sydney Smith (SHE/HER)" userId="S::sysmith@microsoft.com::75bd3373-d498-49ce-93fb-5eda2515e74b" providerId="AD" clId="Web-{38741C80-BF46-38FC-7238-BC7624F3AC55}" dt="2023-06-06T22:07:24.805" v="103"/>
      <pc:docMkLst>
        <pc:docMk/>
      </pc:docMkLst>
      <pc:sldChg chg="modSp">
        <pc:chgData name="Sydney Smith (SHE/HER)" userId="S::sysmith@microsoft.com::75bd3373-d498-49ce-93fb-5eda2515e74b" providerId="AD" clId="Web-{38741C80-BF46-38FC-7238-BC7624F3AC55}" dt="2023-06-05T22:12:18.968" v="28" actId="20577"/>
        <pc:sldMkLst>
          <pc:docMk/>
          <pc:sldMk cId="1672267918" sldId="271"/>
        </pc:sldMkLst>
        <pc:spChg chg="mod">
          <ac:chgData name="Sydney Smith (SHE/HER)" userId="S::sysmith@microsoft.com::75bd3373-d498-49ce-93fb-5eda2515e74b" providerId="AD" clId="Web-{38741C80-BF46-38FC-7238-BC7624F3AC55}" dt="2023-06-05T22:12:18.968" v="28" actId="20577"/>
          <ac:spMkLst>
            <pc:docMk/>
            <pc:sldMk cId="1672267918" sldId="271"/>
            <ac:spMk id="3" creationId="{DE9E518F-0B2E-1A91-44FE-65279459E92D}"/>
          </ac:spMkLst>
        </pc:spChg>
      </pc:sldChg>
      <pc:sldChg chg="modSp ord">
        <pc:chgData name="Sydney Smith (SHE/HER)" userId="S::sysmith@microsoft.com::75bd3373-d498-49ce-93fb-5eda2515e74b" providerId="AD" clId="Web-{38741C80-BF46-38FC-7238-BC7624F3AC55}" dt="2023-06-06T22:06:23.677" v="90" actId="20577"/>
        <pc:sldMkLst>
          <pc:docMk/>
          <pc:sldMk cId="3394908187" sldId="274"/>
        </pc:sldMkLst>
        <pc:spChg chg="mod">
          <ac:chgData name="Sydney Smith (SHE/HER)" userId="S::sysmith@microsoft.com::75bd3373-d498-49ce-93fb-5eda2515e74b" providerId="AD" clId="Web-{38741C80-BF46-38FC-7238-BC7624F3AC55}" dt="2023-06-06T22:06:23.677" v="90" actId="20577"/>
          <ac:spMkLst>
            <pc:docMk/>
            <pc:sldMk cId="3394908187" sldId="274"/>
            <ac:spMk id="3" creationId="{0F143C43-82FC-6840-46D1-1654F99590B8}"/>
          </ac:spMkLst>
        </pc:spChg>
      </pc:sldChg>
      <pc:sldChg chg="ord">
        <pc:chgData name="Sydney Smith (SHE/HER)" userId="S::sysmith@microsoft.com::75bd3373-d498-49ce-93fb-5eda2515e74b" providerId="AD" clId="Web-{38741C80-BF46-38FC-7238-BC7624F3AC55}" dt="2023-06-06T22:07:24.805" v="103"/>
        <pc:sldMkLst>
          <pc:docMk/>
          <pc:sldMk cId="1399542009" sldId="278"/>
        </pc:sldMkLst>
      </pc:sldChg>
      <pc:sldChg chg="modSp new">
        <pc:chgData name="Sydney Smith (SHE/HER)" userId="S::sysmith@microsoft.com::75bd3373-d498-49ce-93fb-5eda2515e74b" providerId="AD" clId="Web-{38741C80-BF46-38FC-7238-BC7624F3AC55}" dt="2023-06-06T22:07:10.632" v="102" actId="20577"/>
        <pc:sldMkLst>
          <pc:docMk/>
          <pc:sldMk cId="159577547" sldId="280"/>
        </pc:sldMkLst>
        <pc:spChg chg="mod">
          <ac:chgData name="Sydney Smith (SHE/HER)" userId="S::sysmith@microsoft.com::75bd3373-d498-49ce-93fb-5eda2515e74b" providerId="AD" clId="Web-{38741C80-BF46-38FC-7238-BC7624F3AC55}" dt="2023-06-06T22:04:54.828" v="50" actId="20577"/>
          <ac:spMkLst>
            <pc:docMk/>
            <pc:sldMk cId="159577547" sldId="280"/>
            <ac:spMk id="2" creationId="{3443D7FF-B558-E9C7-0B1D-7168BC635018}"/>
          </ac:spMkLst>
        </pc:spChg>
        <pc:spChg chg="mod">
          <ac:chgData name="Sydney Smith (SHE/HER)" userId="S::sysmith@microsoft.com::75bd3373-d498-49ce-93fb-5eda2515e74b" providerId="AD" clId="Web-{38741C80-BF46-38FC-7238-BC7624F3AC55}" dt="2023-06-06T22:07:10.632" v="102" actId="20577"/>
          <ac:spMkLst>
            <pc:docMk/>
            <pc:sldMk cId="159577547" sldId="280"/>
            <ac:spMk id="3" creationId="{5D01FCFD-090D-02EA-E5D2-0FE35191C040}"/>
          </ac:spMkLst>
        </pc:spChg>
      </pc:sldChg>
      <pc:sldChg chg="del">
        <pc:chgData name="Sydney Smith (SHE/HER)" userId="S::sysmith@microsoft.com::75bd3373-d498-49ce-93fb-5eda2515e74b" providerId="AD" clId="Web-{38741C80-BF46-38FC-7238-BC7624F3AC55}" dt="2023-06-06T22:02:11.475" v="29"/>
        <pc:sldMkLst>
          <pc:docMk/>
          <pc:sldMk cId="185170320" sldId="280"/>
        </pc:sldMkLst>
      </pc:sldChg>
    </pc:docChg>
  </pc:docChgLst>
  <pc:docChgLst>
    <pc:chgData name="Sydney Smith (SHE/HER)" userId="S::sysmith@microsoft.com::75bd3373-d498-49ce-93fb-5eda2515e74b" providerId="AD" clId="Web-{1810C4D0-4FF1-36C3-B4D5-85EAFA170B14}"/>
    <pc:docChg chg="addSld delSld modSld sldOrd">
      <pc:chgData name="Sydney Smith (SHE/HER)" userId="S::sysmith@microsoft.com::75bd3373-d498-49ce-93fb-5eda2515e74b" providerId="AD" clId="Web-{1810C4D0-4FF1-36C3-B4D5-85EAFA170B14}" dt="2023-06-01T21:37:40.135" v="81"/>
      <pc:docMkLst>
        <pc:docMk/>
      </pc:docMkLst>
      <pc:sldChg chg="del">
        <pc:chgData name="Sydney Smith (SHE/HER)" userId="S::sysmith@microsoft.com::75bd3373-d498-49ce-93fb-5eda2515e74b" providerId="AD" clId="Web-{1810C4D0-4FF1-36C3-B4D5-85EAFA170B14}" dt="2023-06-01T21:34:18.511" v="2"/>
        <pc:sldMkLst>
          <pc:docMk/>
          <pc:sldMk cId="1101361508" sldId="260"/>
        </pc:sldMkLst>
      </pc:sldChg>
      <pc:sldChg chg="del">
        <pc:chgData name="Sydney Smith (SHE/HER)" userId="S::sysmith@microsoft.com::75bd3373-d498-49ce-93fb-5eda2515e74b" providerId="AD" clId="Web-{1810C4D0-4FF1-36C3-B4D5-85EAFA170B14}" dt="2023-06-01T21:35:16.296" v="5"/>
        <pc:sldMkLst>
          <pc:docMk/>
          <pc:sldMk cId="2416780850" sldId="262"/>
        </pc:sldMkLst>
      </pc:sldChg>
      <pc:sldChg chg="del">
        <pc:chgData name="Sydney Smith (SHE/HER)" userId="S::sysmith@microsoft.com::75bd3373-d498-49ce-93fb-5eda2515e74b" providerId="AD" clId="Web-{1810C4D0-4FF1-36C3-B4D5-85EAFA170B14}" dt="2023-06-01T21:35:13.811" v="3"/>
        <pc:sldMkLst>
          <pc:docMk/>
          <pc:sldMk cId="3422363708" sldId="263"/>
        </pc:sldMkLst>
      </pc:sldChg>
      <pc:sldChg chg="del">
        <pc:chgData name="Sydney Smith (SHE/HER)" userId="S::sysmith@microsoft.com::75bd3373-d498-49ce-93fb-5eda2515e74b" providerId="AD" clId="Web-{1810C4D0-4FF1-36C3-B4D5-85EAFA170B14}" dt="2023-06-01T21:37:38.197" v="80"/>
        <pc:sldMkLst>
          <pc:docMk/>
          <pc:sldMk cId="3317259441" sldId="264"/>
        </pc:sldMkLst>
      </pc:sldChg>
      <pc:sldChg chg="ord">
        <pc:chgData name="Sydney Smith (SHE/HER)" userId="S::sysmith@microsoft.com::75bd3373-d498-49ce-93fb-5eda2515e74b" providerId="AD" clId="Web-{1810C4D0-4FF1-36C3-B4D5-85EAFA170B14}" dt="2023-06-01T21:37:40.135" v="81"/>
        <pc:sldMkLst>
          <pc:docMk/>
          <pc:sldMk cId="3434842826" sldId="265"/>
        </pc:sldMkLst>
      </pc:sldChg>
      <pc:sldChg chg="del">
        <pc:chgData name="Sydney Smith (SHE/HER)" userId="S::sysmith@microsoft.com::75bd3373-d498-49ce-93fb-5eda2515e74b" providerId="AD" clId="Web-{1810C4D0-4FF1-36C3-B4D5-85EAFA170B14}" dt="2023-06-01T21:35:15.108" v="4"/>
        <pc:sldMkLst>
          <pc:docMk/>
          <pc:sldMk cId="2961006699" sldId="266"/>
        </pc:sldMkLst>
      </pc:sldChg>
      <pc:sldChg chg="del">
        <pc:chgData name="Sydney Smith (SHE/HER)" userId="S::sysmith@microsoft.com::75bd3373-d498-49ce-93fb-5eda2515e74b" providerId="AD" clId="Web-{1810C4D0-4FF1-36C3-B4D5-85EAFA170B14}" dt="2023-06-01T21:34:02.244" v="0"/>
        <pc:sldMkLst>
          <pc:docMk/>
          <pc:sldMk cId="751095604" sldId="267"/>
        </pc:sldMkLst>
      </pc:sldChg>
      <pc:sldChg chg="mod modShow">
        <pc:chgData name="Sydney Smith (SHE/HER)" userId="S::sysmith@microsoft.com::75bd3373-d498-49ce-93fb-5eda2515e74b" providerId="AD" clId="Web-{1810C4D0-4FF1-36C3-B4D5-85EAFA170B14}" dt="2023-06-01T21:34:05.853" v="1"/>
        <pc:sldMkLst>
          <pc:docMk/>
          <pc:sldMk cId="1150967559" sldId="270"/>
        </pc:sldMkLst>
      </pc:sldChg>
      <pc:sldChg chg="modSp new">
        <pc:chgData name="Sydney Smith (SHE/HER)" userId="S::sysmith@microsoft.com::75bd3373-d498-49ce-93fb-5eda2515e74b" providerId="AD" clId="Web-{1810C4D0-4FF1-36C3-B4D5-85EAFA170B14}" dt="2023-06-01T21:35:30.766" v="8" actId="20577"/>
        <pc:sldMkLst>
          <pc:docMk/>
          <pc:sldMk cId="1672267918" sldId="271"/>
        </pc:sldMkLst>
        <pc:spChg chg="mod">
          <ac:chgData name="Sydney Smith (SHE/HER)" userId="S::sysmith@microsoft.com::75bd3373-d498-49ce-93fb-5eda2515e74b" providerId="AD" clId="Web-{1810C4D0-4FF1-36C3-B4D5-85EAFA170B14}" dt="2023-06-01T21:35:30.766" v="8" actId="20577"/>
          <ac:spMkLst>
            <pc:docMk/>
            <pc:sldMk cId="1672267918" sldId="271"/>
            <ac:spMk id="2" creationId="{B764D034-C720-EB84-1D9B-67B0E4C266DF}"/>
          </ac:spMkLst>
        </pc:spChg>
      </pc:sldChg>
      <pc:sldChg chg="modSp new">
        <pc:chgData name="Sydney Smith (SHE/HER)" userId="S::sysmith@microsoft.com::75bd3373-d498-49ce-93fb-5eda2515e74b" providerId="AD" clId="Web-{1810C4D0-4FF1-36C3-B4D5-85EAFA170B14}" dt="2023-06-01T21:35:43.517" v="14" actId="20577"/>
        <pc:sldMkLst>
          <pc:docMk/>
          <pc:sldMk cId="1788217799" sldId="272"/>
        </pc:sldMkLst>
        <pc:spChg chg="mod">
          <ac:chgData name="Sydney Smith (SHE/HER)" userId="S::sysmith@microsoft.com::75bd3373-d498-49ce-93fb-5eda2515e74b" providerId="AD" clId="Web-{1810C4D0-4FF1-36C3-B4D5-85EAFA170B14}" dt="2023-06-01T21:35:43.517" v="14" actId="20577"/>
          <ac:spMkLst>
            <pc:docMk/>
            <pc:sldMk cId="1788217799" sldId="272"/>
            <ac:spMk id="2" creationId="{868AE055-F7DD-07CF-4D3B-6E0A058F78A7}"/>
          </ac:spMkLst>
        </pc:spChg>
      </pc:sldChg>
      <pc:sldChg chg="modSp new">
        <pc:chgData name="Sydney Smith (SHE/HER)" userId="S::sysmith@microsoft.com::75bd3373-d498-49ce-93fb-5eda2515e74b" providerId="AD" clId="Web-{1810C4D0-4FF1-36C3-B4D5-85EAFA170B14}" dt="2023-06-01T21:35:57.346" v="19" actId="20577"/>
        <pc:sldMkLst>
          <pc:docMk/>
          <pc:sldMk cId="116941751" sldId="273"/>
        </pc:sldMkLst>
        <pc:spChg chg="mod">
          <ac:chgData name="Sydney Smith (SHE/HER)" userId="S::sysmith@microsoft.com::75bd3373-d498-49ce-93fb-5eda2515e74b" providerId="AD" clId="Web-{1810C4D0-4FF1-36C3-B4D5-85EAFA170B14}" dt="2023-06-01T21:35:57.346" v="19" actId="20577"/>
          <ac:spMkLst>
            <pc:docMk/>
            <pc:sldMk cId="116941751" sldId="273"/>
            <ac:spMk id="2" creationId="{355EE7A7-4961-DE15-1E7F-F1722852438D}"/>
          </ac:spMkLst>
        </pc:spChg>
      </pc:sldChg>
      <pc:sldChg chg="modSp new">
        <pc:chgData name="Sydney Smith (SHE/HER)" userId="S::sysmith@microsoft.com::75bd3373-d498-49ce-93fb-5eda2515e74b" providerId="AD" clId="Web-{1810C4D0-4FF1-36C3-B4D5-85EAFA170B14}" dt="2023-06-01T21:36:11.847" v="31" actId="20577"/>
        <pc:sldMkLst>
          <pc:docMk/>
          <pc:sldMk cId="3394908187" sldId="274"/>
        </pc:sldMkLst>
        <pc:spChg chg="mod">
          <ac:chgData name="Sydney Smith (SHE/HER)" userId="S::sysmith@microsoft.com::75bd3373-d498-49ce-93fb-5eda2515e74b" providerId="AD" clId="Web-{1810C4D0-4FF1-36C3-B4D5-85EAFA170B14}" dt="2023-06-01T21:36:11.847" v="31" actId="20577"/>
          <ac:spMkLst>
            <pc:docMk/>
            <pc:sldMk cId="3394908187" sldId="274"/>
            <ac:spMk id="2" creationId="{90C1306F-0FFE-F3F2-2DD2-8D4078495134}"/>
          </ac:spMkLst>
        </pc:spChg>
      </pc:sldChg>
      <pc:sldChg chg="modSp new">
        <pc:chgData name="Sydney Smith (SHE/HER)" userId="S::sysmith@microsoft.com::75bd3373-d498-49ce-93fb-5eda2515e74b" providerId="AD" clId="Web-{1810C4D0-4FF1-36C3-B4D5-85EAFA170B14}" dt="2023-06-01T21:36:26.004" v="37" actId="20577"/>
        <pc:sldMkLst>
          <pc:docMk/>
          <pc:sldMk cId="4271217825" sldId="275"/>
        </pc:sldMkLst>
        <pc:spChg chg="mod">
          <ac:chgData name="Sydney Smith (SHE/HER)" userId="S::sysmith@microsoft.com::75bd3373-d498-49ce-93fb-5eda2515e74b" providerId="AD" clId="Web-{1810C4D0-4FF1-36C3-B4D5-85EAFA170B14}" dt="2023-06-01T21:36:26.004" v="37" actId="20577"/>
          <ac:spMkLst>
            <pc:docMk/>
            <pc:sldMk cId="4271217825" sldId="275"/>
            <ac:spMk id="2" creationId="{69FC14D5-C23C-C16F-8A2D-2952DB6EC4FF}"/>
          </ac:spMkLst>
        </pc:spChg>
      </pc:sldChg>
      <pc:sldChg chg="modSp new">
        <pc:chgData name="Sydney Smith (SHE/HER)" userId="S::sysmith@microsoft.com::75bd3373-d498-49ce-93fb-5eda2515e74b" providerId="AD" clId="Web-{1810C4D0-4FF1-36C3-B4D5-85EAFA170B14}" dt="2023-06-01T21:36:40.771" v="44" actId="20577"/>
        <pc:sldMkLst>
          <pc:docMk/>
          <pc:sldMk cId="4008631484" sldId="276"/>
        </pc:sldMkLst>
        <pc:spChg chg="mod">
          <ac:chgData name="Sydney Smith (SHE/HER)" userId="S::sysmith@microsoft.com::75bd3373-d498-49ce-93fb-5eda2515e74b" providerId="AD" clId="Web-{1810C4D0-4FF1-36C3-B4D5-85EAFA170B14}" dt="2023-06-01T21:36:40.771" v="44" actId="20577"/>
          <ac:spMkLst>
            <pc:docMk/>
            <pc:sldMk cId="4008631484" sldId="276"/>
            <ac:spMk id="2" creationId="{27C80A13-7C5C-6580-1CD8-D0FF433B0255}"/>
          </ac:spMkLst>
        </pc:spChg>
      </pc:sldChg>
      <pc:sldChg chg="modSp new ord">
        <pc:chgData name="Sydney Smith (SHE/HER)" userId="S::sysmith@microsoft.com::75bd3373-d498-49ce-93fb-5eda2515e74b" providerId="AD" clId="Web-{1810C4D0-4FF1-36C3-B4D5-85EAFA170B14}" dt="2023-06-01T21:37:36.603" v="79"/>
        <pc:sldMkLst>
          <pc:docMk/>
          <pc:sldMk cId="2910022328" sldId="277"/>
        </pc:sldMkLst>
        <pc:spChg chg="mod">
          <ac:chgData name="Sydney Smith (SHE/HER)" userId="S::sysmith@microsoft.com::75bd3373-d498-49ce-93fb-5eda2515e74b" providerId="AD" clId="Web-{1810C4D0-4FF1-36C3-B4D5-85EAFA170B14}" dt="2023-06-01T21:36:47.818" v="48" actId="20577"/>
          <ac:spMkLst>
            <pc:docMk/>
            <pc:sldMk cId="2910022328" sldId="277"/>
            <ac:spMk id="2" creationId="{4ECE9272-1B05-1088-0901-B2F7909CCA18}"/>
          </ac:spMkLst>
        </pc:spChg>
        <pc:spChg chg="mod">
          <ac:chgData name="Sydney Smith (SHE/HER)" userId="S::sysmith@microsoft.com::75bd3373-d498-49ce-93fb-5eda2515e74b" providerId="AD" clId="Web-{1810C4D0-4FF1-36C3-B4D5-85EAFA170B14}" dt="2023-06-01T21:37:33.744" v="78" actId="20577"/>
          <ac:spMkLst>
            <pc:docMk/>
            <pc:sldMk cId="2910022328" sldId="277"/>
            <ac:spMk id="3" creationId="{FF7C5415-5E85-29A7-9D94-87B3214D6F8B}"/>
          </ac:spMkLst>
        </pc:spChg>
      </pc:sldChg>
      <pc:sldChg chg="modSp new">
        <pc:chgData name="Sydney Smith (SHE/HER)" userId="S::sysmith@microsoft.com::75bd3373-d498-49ce-93fb-5eda2515e74b" providerId="AD" clId="Web-{1810C4D0-4FF1-36C3-B4D5-85EAFA170B14}" dt="2023-06-01T21:37:24.712" v="77" actId="20577"/>
        <pc:sldMkLst>
          <pc:docMk/>
          <pc:sldMk cId="1399542009" sldId="278"/>
        </pc:sldMkLst>
        <pc:spChg chg="mod">
          <ac:chgData name="Sydney Smith (SHE/HER)" userId="S::sysmith@microsoft.com::75bd3373-d498-49ce-93fb-5eda2515e74b" providerId="AD" clId="Web-{1810C4D0-4FF1-36C3-B4D5-85EAFA170B14}" dt="2023-06-01T21:37:20.227" v="76" actId="20577"/>
          <ac:spMkLst>
            <pc:docMk/>
            <pc:sldMk cId="1399542009" sldId="278"/>
            <ac:spMk id="2" creationId="{04D7BEAB-A787-6133-40E1-AC7158972D3E}"/>
          </ac:spMkLst>
        </pc:spChg>
        <pc:spChg chg="mod">
          <ac:chgData name="Sydney Smith (SHE/HER)" userId="S::sysmith@microsoft.com::75bd3373-d498-49ce-93fb-5eda2515e74b" providerId="AD" clId="Web-{1810C4D0-4FF1-36C3-B4D5-85EAFA170B14}" dt="2023-06-01T21:37:24.712" v="77" actId="20577"/>
          <ac:spMkLst>
            <pc:docMk/>
            <pc:sldMk cId="1399542009" sldId="278"/>
            <ac:spMk id="3" creationId="{6C700223-E786-48AA-DA7D-F61071A046FD}"/>
          </ac:spMkLst>
        </pc:spChg>
      </pc:sldChg>
    </pc:docChg>
  </pc:docChgLst>
  <pc:docChgLst>
    <pc:chgData name="Sydney Smith (SHE/HER)" userId="S::sysmith@microsoft.com::75bd3373-d498-49ce-93fb-5eda2515e74b" providerId="AD" clId="Web-{757398B5-5631-C611-7636-99C2B03B6536}"/>
    <pc:docChg chg="addSld delSld modSld">
      <pc:chgData name="Sydney Smith (SHE/HER)" userId="S::sysmith@microsoft.com::75bd3373-d498-49ce-93fb-5eda2515e74b" providerId="AD" clId="Web-{757398B5-5631-C611-7636-99C2B03B6536}" dt="2023-06-07T21:54:33.763" v="114"/>
      <pc:docMkLst>
        <pc:docMk/>
      </pc:docMkLst>
      <pc:sldChg chg="mod modShow">
        <pc:chgData name="Sydney Smith (SHE/HER)" userId="S::sysmith@microsoft.com::75bd3373-d498-49ce-93fb-5eda2515e74b" providerId="AD" clId="Web-{757398B5-5631-C611-7636-99C2B03B6536}" dt="2023-06-07T21:54:33.763" v="114"/>
        <pc:sldMkLst>
          <pc:docMk/>
          <pc:sldMk cId="3603305214" sldId="268"/>
        </pc:sldMkLst>
      </pc:sldChg>
      <pc:sldChg chg="del">
        <pc:chgData name="Sydney Smith (SHE/HER)" userId="S::sysmith@microsoft.com::75bd3373-d498-49ce-93fb-5eda2515e74b" providerId="AD" clId="Web-{757398B5-5631-C611-7636-99C2B03B6536}" dt="2023-06-07T21:40:05.533" v="34"/>
        <pc:sldMkLst>
          <pc:docMk/>
          <pc:sldMk cId="1150967559" sldId="270"/>
        </pc:sldMkLst>
      </pc:sldChg>
      <pc:sldChg chg="modSp addAnim">
        <pc:chgData name="Sydney Smith (SHE/HER)" userId="S::sysmith@microsoft.com::75bd3373-d498-49ce-93fb-5eda2515e74b" providerId="AD" clId="Web-{757398B5-5631-C611-7636-99C2B03B6536}" dt="2023-06-07T21:47:53.127" v="77"/>
        <pc:sldMkLst>
          <pc:docMk/>
          <pc:sldMk cId="1672267918" sldId="271"/>
        </pc:sldMkLst>
        <pc:spChg chg="mod">
          <ac:chgData name="Sydney Smith (SHE/HER)" userId="S::sysmith@microsoft.com::75bd3373-d498-49ce-93fb-5eda2515e74b" providerId="AD" clId="Web-{757398B5-5631-C611-7636-99C2B03B6536}" dt="2023-06-07T21:41:57.212" v="40" actId="20577"/>
          <ac:spMkLst>
            <pc:docMk/>
            <pc:sldMk cId="1672267918" sldId="271"/>
            <ac:spMk id="3" creationId="{DE9E518F-0B2E-1A91-44FE-65279459E92D}"/>
          </ac:spMkLst>
        </pc:spChg>
      </pc:sldChg>
      <pc:sldChg chg="modSp addAnim">
        <pc:chgData name="Sydney Smith (SHE/HER)" userId="S::sysmith@microsoft.com::75bd3373-d498-49ce-93fb-5eda2515e74b" providerId="AD" clId="Web-{757398B5-5631-C611-7636-99C2B03B6536}" dt="2023-06-07T21:47:47.470" v="76"/>
        <pc:sldMkLst>
          <pc:docMk/>
          <pc:sldMk cId="116941751" sldId="273"/>
        </pc:sldMkLst>
        <pc:spChg chg="mod">
          <ac:chgData name="Sydney Smith (SHE/HER)" userId="S::sysmith@microsoft.com::75bd3373-d498-49ce-93fb-5eda2515e74b" providerId="AD" clId="Web-{757398B5-5631-C611-7636-99C2B03B6536}" dt="2023-06-07T21:47:34.485" v="75" actId="20577"/>
          <ac:spMkLst>
            <pc:docMk/>
            <pc:sldMk cId="116941751" sldId="273"/>
            <ac:spMk id="3" creationId="{276355F1-F36D-189C-188A-10A592FCD073}"/>
          </ac:spMkLst>
        </pc:spChg>
      </pc:sldChg>
      <pc:sldChg chg="addAnim">
        <pc:chgData name="Sydney Smith (SHE/HER)" userId="S::sysmith@microsoft.com::75bd3373-d498-49ce-93fb-5eda2515e74b" providerId="AD" clId="Web-{757398B5-5631-C611-7636-99C2B03B6536}" dt="2023-06-07T21:48:15.660" v="79"/>
        <pc:sldMkLst>
          <pc:docMk/>
          <pc:sldMk cId="3394908187" sldId="274"/>
        </pc:sldMkLst>
      </pc:sldChg>
      <pc:sldChg chg="addAnim">
        <pc:chgData name="Sydney Smith (SHE/HER)" userId="S::sysmith@microsoft.com::75bd3373-d498-49ce-93fb-5eda2515e74b" providerId="AD" clId="Web-{757398B5-5631-C611-7636-99C2B03B6536}" dt="2023-06-07T21:50:11.277" v="112"/>
        <pc:sldMkLst>
          <pc:docMk/>
          <pc:sldMk cId="4271217825" sldId="275"/>
        </pc:sldMkLst>
      </pc:sldChg>
      <pc:sldChg chg="addAnim">
        <pc:chgData name="Sydney Smith (SHE/HER)" userId="S::sysmith@microsoft.com::75bd3373-d498-49ce-93fb-5eda2515e74b" providerId="AD" clId="Web-{757398B5-5631-C611-7636-99C2B03B6536}" dt="2023-06-07T21:50:15.090" v="113"/>
        <pc:sldMkLst>
          <pc:docMk/>
          <pc:sldMk cId="4008631484" sldId="276"/>
        </pc:sldMkLst>
      </pc:sldChg>
      <pc:sldChg chg="del">
        <pc:chgData name="Sydney Smith (SHE/HER)" userId="S::sysmith@microsoft.com::75bd3373-d498-49ce-93fb-5eda2515e74b" providerId="AD" clId="Web-{757398B5-5631-C611-7636-99C2B03B6536}" dt="2023-06-07T21:39:59.563" v="33"/>
        <pc:sldMkLst>
          <pc:docMk/>
          <pc:sldMk cId="2910022328" sldId="277"/>
        </pc:sldMkLst>
      </pc:sldChg>
      <pc:sldChg chg="addAnim">
        <pc:chgData name="Sydney Smith (SHE/HER)" userId="S::sysmith@microsoft.com::75bd3373-d498-49ce-93fb-5eda2515e74b" providerId="AD" clId="Web-{757398B5-5631-C611-7636-99C2B03B6536}" dt="2023-06-07T21:47:55.955" v="78"/>
        <pc:sldMkLst>
          <pc:docMk/>
          <pc:sldMk cId="1712093259" sldId="279"/>
        </pc:sldMkLst>
      </pc:sldChg>
      <pc:sldChg chg="modSp addAnim modNotes">
        <pc:chgData name="Sydney Smith (SHE/HER)" userId="S::sysmith@microsoft.com::75bd3373-d498-49ce-93fb-5eda2515e74b" providerId="AD" clId="Web-{757398B5-5631-C611-7636-99C2B03B6536}" dt="2023-06-07T21:50:02.886" v="111"/>
        <pc:sldMkLst>
          <pc:docMk/>
          <pc:sldMk cId="159577547" sldId="280"/>
        </pc:sldMkLst>
        <pc:spChg chg="mod">
          <ac:chgData name="Sydney Smith (SHE/HER)" userId="S::sysmith@microsoft.com::75bd3373-d498-49ce-93fb-5eda2515e74b" providerId="AD" clId="Web-{757398B5-5631-C611-7636-99C2B03B6536}" dt="2023-06-07T21:49:57.463" v="110" actId="20577"/>
          <ac:spMkLst>
            <pc:docMk/>
            <pc:sldMk cId="159577547" sldId="280"/>
            <ac:spMk id="3" creationId="{5D01FCFD-090D-02EA-E5D2-0FE35191C040}"/>
          </ac:spMkLst>
        </pc:spChg>
      </pc:sldChg>
      <pc:sldChg chg="addSp delSp modSp new">
        <pc:chgData name="Sydney Smith (SHE/HER)" userId="S::sysmith@microsoft.com::75bd3373-d498-49ce-93fb-5eda2515e74b" providerId="AD" clId="Web-{757398B5-5631-C611-7636-99C2B03B6536}" dt="2023-06-07T21:39:36.265" v="32" actId="1076"/>
        <pc:sldMkLst>
          <pc:docMk/>
          <pc:sldMk cId="2832217351" sldId="281"/>
        </pc:sldMkLst>
        <pc:spChg chg="mod">
          <ac:chgData name="Sydney Smith (SHE/HER)" userId="S::sysmith@microsoft.com::75bd3373-d498-49ce-93fb-5eda2515e74b" providerId="AD" clId="Web-{757398B5-5631-C611-7636-99C2B03B6536}" dt="2023-06-07T21:38:50.387" v="11" actId="20577"/>
          <ac:spMkLst>
            <pc:docMk/>
            <pc:sldMk cId="2832217351" sldId="281"/>
            <ac:spMk id="2" creationId="{5DFAC9C7-CF58-9C33-BFB0-506C7A051B3B}"/>
          </ac:spMkLst>
        </pc:spChg>
        <pc:spChg chg="del">
          <ac:chgData name="Sydney Smith (SHE/HER)" userId="S::sysmith@microsoft.com::75bd3373-d498-49ce-93fb-5eda2515e74b" providerId="AD" clId="Web-{757398B5-5631-C611-7636-99C2B03B6536}" dt="2023-06-07T21:37:20.631" v="4"/>
          <ac:spMkLst>
            <pc:docMk/>
            <pc:sldMk cId="2832217351" sldId="281"/>
            <ac:spMk id="3" creationId="{A32CA94F-B3BD-8C54-0C5D-E56C9221F482}"/>
          </ac:spMkLst>
        </pc:spChg>
        <pc:spChg chg="add del mod">
          <ac:chgData name="Sydney Smith (SHE/HER)" userId="S::sysmith@microsoft.com::75bd3373-d498-49ce-93fb-5eda2515e74b" providerId="AD" clId="Web-{757398B5-5631-C611-7636-99C2B03B6536}" dt="2023-06-07T21:38:45.183" v="8"/>
          <ac:spMkLst>
            <pc:docMk/>
            <pc:sldMk cId="2832217351" sldId="281"/>
            <ac:spMk id="6" creationId="{B7946788-9619-67E1-BE6C-5116559738FA}"/>
          </ac:spMkLst>
        </pc:spChg>
        <pc:graphicFrameChg chg="add mod modGraphic">
          <ac:chgData name="Sydney Smith (SHE/HER)" userId="S::sysmith@microsoft.com::75bd3373-d498-49ce-93fb-5eda2515e74b" providerId="AD" clId="Web-{757398B5-5631-C611-7636-99C2B03B6536}" dt="2023-06-07T21:39:36.265" v="32" actId="1076"/>
          <ac:graphicFrameMkLst>
            <pc:docMk/>
            <pc:sldMk cId="2832217351" sldId="281"/>
            <ac:graphicFrameMk id="5" creationId="{11FCB588-4F45-4711-243A-96096F31C1D6}"/>
          </ac:graphicFrameMkLst>
        </pc:graphicFrameChg>
      </pc:sldChg>
    </pc:docChg>
  </pc:docChgLst>
  <pc:docChgLst>
    <pc:chgData name="Sydney Smith (SHE/HER)" userId="75bd3373-d498-49ce-93fb-5eda2515e74b" providerId="ADAL" clId="{9D4F02A9-BA37-6E41-90F3-92655737CE87}"/>
    <pc:docChg chg="undo custSel addSld delSld modSld sldOrd modMainMaster">
      <pc:chgData name="Sydney Smith (SHE/HER)" userId="75bd3373-d498-49ce-93fb-5eda2515e74b" providerId="ADAL" clId="{9D4F02A9-BA37-6E41-90F3-92655737CE87}" dt="2023-06-21T11:01:43.362" v="1472" actId="20577"/>
      <pc:docMkLst>
        <pc:docMk/>
      </pc:docMkLst>
      <pc:sldChg chg="del">
        <pc:chgData name="Sydney Smith (SHE/HER)" userId="75bd3373-d498-49ce-93fb-5eda2515e74b" providerId="ADAL" clId="{9D4F02A9-BA37-6E41-90F3-92655737CE87}" dt="2023-06-01T21:01:54.062" v="1143" actId="2696"/>
        <pc:sldMkLst>
          <pc:docMk/>
          <pc:sldMk cId="751095604" sldId="267"/>
        </pc:sldMkLst>
      </pc:sldChg>
      <pc:sldChg chg="addSp delSp modSp new mod ord modClrScheme chgLayout">
        <pc:chgData name="Sydney Smith (SHE/HER)" userId="75bd3373-d498-49ce-93fb-5eda2515e74b" providerId="ADAL" clId="{9D4F02A9-BA37-6E41-90F3-92655737CE87}" dt="2023-05-31T20:36:46.626" v="1142" actId="27636"/>
        <pc:sldMkLst>
          <pc:docMk/>
          <pc:sldMk cId="3603305214" sldId="268"/>
        </pc:sldMkLst>
        <pc:spChg chg="del mod ord">
          <ac:chgData name="Sydney Smith (SHE/HER)" userId="75bd3373-d498-49ce-93fb-5eda2515e74b" providerId="ADAL" clId="{9D4F02A9-BA37-6E41-90F3-92655737CE87}" dt="2023-05-24T21:05:37.586" v="1" actId="700"/>
          <ac:spMkLst>
            <pc:docMk/>
            <pc:sldMk cId="3603305214" sldId="268"/>
            <ac:spMk id="2" creationId="{F9070DC4-90A7-5061-CCB8-4CCC75CDBE19}"/>
          </ac:spMkLst>
        </pc:spChg>
        <pc:spChg chg="del mod ord">
          <ac:chgData name="Sydney Smith (SHE/HER)" userId="75bd3373-d498-49ce-93fb-5eda2515e74b" providerId="ADAL" clId="{9D4F02A9-BA37-6E41-90F3-92655737CE87}" dt="2023-05-24T21:05:37.586" v="1" actId="700"/>
          <ac:spMkLst>
            <pc:docMk/>
            <pc:sldMk cId="3603305214" sldId="268"/>
            <ac:spMk id="3" creationId="{87CC6814-8CB1-1BF4-DB2A-C43AD8AD343A}"/>
          </ac:spMkLst>
        </pc:spChg>
        <pc:spChg chg="add mod ord">
          <ac:chgData name="Sydney Smith (SHE/HER)" userId="75bd3373-d498-49ce-93fb-5eda2515e74b" providerId="ADAL" clId="{9D4F02A9-BA37-6E41-90F3-92655737CE87}" dt="2023-05-31T19:03:10.639" v="596" actId="20577"/>
          <ac:spMkLst>
            <pc:docMk/>
            <pc:sldMk cId="3603305214" sldId="268"/>
            <ac:spMk id="4" creationId="{A7A78FC5-D295-4382-0475-73115EE1A37A}"/>
          </ac:spMkLst>
        </pc:spChg>
        <pc:spChg chg="add mod ord">
          <ac:chgData name="Sydney Smith (SHE/HER)" userId="75bd3373-d498-49ce-93fb-5eda2515e74b" providerId="ADAL" clId="{9D4F02A9-BA37-6E41-90F3-92655737CE87}" dt="2023-05-31T20:36:46.626" v="1142" actId="27636"/>
          <ac:spMkLst>
            <pc:docMk/>
            <pc:sldMk cId="3603305214" sldId="268"/>
            <ac:spMk id="5" creationId="{A6921F5D-115F-23F7-524D-E0B5BDEE0D43}"/>
          </ac:spMkLst>
        </pc:spChg>
      </pc:sldChg>
      <pc:sldChg chg="modSp new mod">
        <pc:chgData name="Sydney Smith (SHE/HER)" userId="75bd3373-d498-49ce-93fb-5eda2515e74b" providerId="ADAL" clId="{9D4F02A9-BA37-6E41-90F3-92655737CE87}" dt="2023-06-20T12:31:34.601" v="1375" actId="20577"/>
        <pc:sldMkLst>
          <pc:docMk/>
          <pc:sldMk cId="3594009484" sldId="269"/>
        </pc:sldMkLst>
        <pc:spChg chg="mod">
          <ac:chgData name="Sydney Smith (SHE/HER)" userId="75bd3373-d498-49ce-93fb-5eda2515e74b" providerId="ADAL" clId="{9D4F02A9-BA37-6E41-90F3-92655737CE87}" dt="2023-05-24T21:21:43.494" v="372" actId="20577"/>
          <ac:spMkLst>
            <pc:docMk/>
            <pc:sldMk cId="3594009484" sldId="269"/>
            <ac:spMk id="2" creationId="{CA91B9BF-3AB4-5F64-4260-10281A078F93}"/>
          </ac:spMkLst>
        </pc:spChg>
        <pc:spChg chg="mod">
          <ac:chgData name="Sydney Smith (SHE/HER)" userId="75bd3373-d498-49ce-93fb-5eda2515e74b" providerId="ADAL" clId="{9D4F02A9-BA37-6E41-90F3-92655737CE87}" dt="2023-06-20T12:31:34.601" v="1375" actId="20577"/>
          <ac:spMkLst>
            <pc:docMk/>
            <pc:sldMk cId="3594009484" sldId="269"/>
            <ac:spMk id="3" creationId="{4BAEC9FC-ED91-1956-1B3E-69B24A671781}"/>
          </ac:spMkLst>
        </pc:spChg>
      </pc:sldChg>
      <pc:sldChg chg="modSp new mod modShow">
        <pc:chgData name="Sydney Smith (SHE/HER)" userId="75bd3373-d498-49ce-93fb-5eda2515e74b" providerId="ADAL" clId="{9D4F02A9-BA37-6E41-90F3-92655737CE87}" dt="2023-06-01T21:01:57.646" v="1144" actId="729"/>
        <pc:sldMkLst>
          <pc:docMk/>
          <pc:sldMk cId="1150967559" sldId="270"/>
        </pc:sldMkLst>
        <pc:spChg chg="mod">
          <ac:chgData name="Sydney Smith (SHE/HER)" userId="75bd3373-d498-49ce-93fb-5eda2515e74b" providerId="ADAL" clId="{9D4F02A9-BA37-6E41-90F3-92655737CE87}" dt="2023-05-30T22:16:57.350" v="377" actId="20577"/>
          <ac:spMkLst>
            <pc:docMk/>
            <pc:sldMk cId="1150967559" sldId="270"/>
            <ac:spMk id="3" creationId="{69202D73-B3BD-DA8C-4283-B90BCF4AE8CB}"/>
          </ac:spMkLst>
        </pc:spChg>
      </pc:sldChg>
      <pc:sldChg chg="modSp new mod">
        <pc:chgData name="Sydney Smith (SHE/HER)" userId="75bd3373-d498-49ce-93fb-5eda2515e74b" providerId="ADAL" clId="{9D4F02A9-BA37-6E41-90F3-92655737CE87}" dt="2023-06-01T21:26:06.262" v="1165" actId="27636"/>
        <pc:sldMkLst>
          <pc:docMk/>
          <pc:sldMk cId="184470723" sldId="271"/>
        </pc:sldMkLst>
        <pc:spChg chg="mod">
          <ac:chgData name="Sydney Smith (SHE/HER)" userId="75bd3373-d498-49ce-93fb-5eda2515e74b" providerId="ADAL" clId="{9D4F02A9-BA37-6E41-90F3-92655737CE87}" dt="2023-06-01T21:26:06.262" v="1165" actId="27636"/>
          <ac:spMkLst>
            <pc:docMk/>
            <pc:sldMk cId="184470723" sldId="271"/>
            <ac:spMk id="2" creationId="{6A4DF378-FF2E-3434-0F1E-2B3B40CC0E1C}"/>
          </ac:spMkLst>
        </pc:spChg>
      </pc:sldChg>
      <pc:sldChg chg="modSp">
        <pc:chgData name="Sydney Smith (SHE/HER)" userId="75bd3373-d498-49ce-93fb-5eda2515e74b" providerId="ADAL" clId="{9D4F02A9-BA37-6E41-90F3-92655737CE87}" dt="2023-06-20T12:26:37.010" v="1222" actId="20577"/>
        <pc:sldMkLst>
          <pc:docMk/>
          <pc:sldMk cId="1672267918" sldId="271"/>
        </pc:sldMkLst>
        <pc:spChg chg="mod">
          <ac:chgData name="Sydney Smith (SHE/HER)" userId="75bd3373-d498-49ce-93fb-5eda2515e74b" providerId="ADAL" clId="{9D4F02A9-BA37-6E41-90F3-92655737CE87}" dt="2023-06-20T12:26:37.010" v="1222" actId="20577"/>
          <ac:spMkLst>
            <pc:docMk/>
            <pc:sldMk cId="1672267918" sldId="271"/>
            <ac:spMk id="3" creationId="{DE9E518F-0B2E-1A91-44FE-65279459E92D}"/>
          </ac:spMkLst>
        </pc:spChg>
      </pc:sldChg>
      <pc:sldChg chg="modSp mod modNotesTx">
        <pc:chgData name="Sydney Smith (SHE/HER)" userId="75bd3373-d498-49ce-93fb-5eda2515e74b" providerId="ADAL" clId="{9D4F02A9-BA37-6E41-90F3-92655737CE87}" dt="2023-06-21T11:01:27.030" v="1471" actId="20577"/>
        <pc:sldMkLst>
          <pc:docMk/>
          <pc:sldMk cId="116941751" sldId="273"/>
        </pc:sldMkLst>
        <pc:spChg chg="mod">
          <ac:chgData name="Sydney Smith (SHE/HER)" userId="75bd3373-d498-49ce-93fb-5eda2515e74b" providerId="ADAL" clId="{9D4F02A9-BA37-6E41-90F3-92655737CE87}" dt="2023-06-21T11:01:27.030" v="1471" actId="20577"/>
          <ac:spMkLst>
            <pc:docMk/>
            <pc:sldMk cId="116941751" sldId="273"/>
            <ac:spMk id="3" creationId="{276355F1-F36D-189C-188A-10A592FCD073}"/>
          </ac:spMkLst>
        </pc:spChg>
      </pc:sldChg>
      <pc:sldChg chg="ord">
        <pc:chgData name="Sydney Smith (SHE/HER)" userId="75bd3373-d498-49ce-93fb-5eda2515e74b" providerId="ADAL" clId="{9D4F02A9-BA37-6E41-90F3-92655737CE87}" dt="2023-06-20T12:27:39.726" v="1225" actId="20578"/>
        <pc:sldMkLst>
          <pc:docMk/>
          <pc:sldMk cId="3394908187" sldId="274"/>
        </pc:sldMkLst>
      </pc:sldChg>
      <pc:sldChg chg="modSp mod modAnim modNotesTx">
        <pc:chgData name="Sydney Smith (SHE/HER)" userId="75bd3373-d498-49ce-93fb-5eda2515e74b" providerId="ADAL" clId="{9D4F02A9-BA37-6E41-90F3-92655737CE87}" dt="2023-06-21T11:01:43.362" v="1472" actId="20577"/>
        <pc:sldMkLst>
          <pc:docMk/>
          <pc:sldMk cId="159577547" sldId="280"/>
        </pc:sldMkLst>
        <pc:spChg chg="mod">
          <ac:chgData name="Sydney Smith (SHE/HER)" userId="75bd3373-d498-49ce-93fb-5eda2515e74b" providerId="ADAL" clId="{9D4F02A9-BA37-6E41-90F3-92655737CE87}" dt="2023-06-21T07:16:02.621" v="1465" actId="403"/>
          <ac:spMkLst>
            <pc:docMk/>
            <pc:sldMk cId="159577547" sldId="280"/>
            <ac:spMk id="3" creationId="{5D01FCFD-090D-02EA-E5D2-0FE35191C040}"/>
          </ac:spMkLst>
        </pc:spChg>
      </pc:sldChg>
      <pc:sldChg chg="ord">
        <pc:chgData name="Sydney Smith (SHE/HER)" userId="75bd3373-d498-49ce-93fb-5eda2515e74b" providerId="ADAL" clId="{9D4F02A9-BA37-6E41-90F3-92655737CE87}" dt="2023-06-21T07:08:42.228" v="1461" actId="20578"/>
        <pc:sldMkLst>
          <pc:docMk/>
          <pc:sldMk cId="2832217351" sldId="281"/>
        </pc:sldMkLst>
      </pc:sldChg>
      <pc:sldChg chg="addSp modSp new">
        <pc:chgData name="Sydney Smith (SHE/HER)" userId="75bd3373-d498-49ce-93fb-5eda2515e74b" providerId="ADAL" clId="{9D4F02A9-BA37-6E41-90F3-92655737CE87}" dt="2023-06-21T11:00:48.734" v="1467" actId="1076"/>
        <pc:sldMkLst>
          <pc:docMk/>
          <pc:sldMk cId="1664873899" sldId="282"/>
        </pc:sldMkLst>
        <pc:picChg chg="add mod">
          <ac:chgData name="Sydney Smith (SHE/HER)" userId="75bd3373-d498-49ce-93fb-5eda2515e74b" providerId="ADAL" clId="{9D4F02A9-BA37-6E41-90F3-92655737CE87}" dt="2023-06-21T11:00:48.734" v="1467" actId="1076"/>
          <ac:picMkLst>
            <pc:docMk/>
            <pc:sldMk cId="1664873899" sldId="282"/>
            <ac:picMk id="1026" creationId="{95AB76B0-806C-7F53-7583-995BFC9A9C0B}"/>
          </ac:picMkLst>
        </pc:picChg>
      </pc:sldChg>
      <pc:sldChg chg="addSp modSp new">
        <pc:chgData name="Sydney Smith (SHE/HER)" userId="75bd3373-d498-49ce-93fb-5eda2515e74b" providerId="ADAL" clId="{9D4F02A9-BA37-6E41-90F3-92655737CE87}" dt="2023-06-20T12:40:55.826" v="1383" actId="1076"/>
        <pc:sldMkLst>
          <pc:docMk/>
          <pc:sldMk cId="1697704558" sldId="283"/>
        </pc:sldMkLst>
        <pc:picChg chg="add mod">
          <ac:chgData name="Sydney Smith (SHE/HER)" userId="75bd3373-d498-49ce-93fb-5eda2515e74b" providerId="ADAL" clId="{9D4F02A9-BA37-6E41-90F3-92655737CE87}" dt="2023-06-20T12:40:55.826" v="1383" actId="1076"/>
          <ac:picMkLst>
            <pc:docMk/>
            <pc:sldMk cId="1697704558" sldId="283"/>
            <ac:picMk id="2050" creationId="{5FE9FDEB-BD08-1AD5-E891-B61E72F24FDD}"/>
          </ac:picMkLst>
        </pc:picChg>
      </pc:sldChg>
      <pc:sldChg chg="addSp modSp new">
        <pc:chgData name="Sydney Smith (SHE/HER)" userId="75bd3373-d498-49ce-93fb-5eda2515e74b" providerId="ADAL" clId="{9D4F02A9-BA37-6E41-90F3-92655737CE87}" dt="2023-06-20T12:41:26.912" v="1390" actId="1076"/>
        <pc:sldMkLst>
          <pc:docMk/>
          <pc:sldMk cId="1893518004" sldId="284"/>
        </pc:sldMkLst>
        <pc:picChg chg="add mod">
          <ac:chgData name="Sydney Smith (SHE/HER)" userId="75bd3373-d498-49ce-93fb-5eda2515e74b" providerId="ADAL" clId="{9D4F02A9-BA37-6E41-90F3-92655737CE87}" dt="2023-06-20T12:41:26.912" v="1390" actId="1076"/>
          <ac:picMkLst>
            <pc:docMk/>
            <pc:sldMk cId="1893518004" sldId="284"/>
            <ac:picMk id="3074" creationId="{E66CC299-2412-B891-D726-4109C67E87EC}"/>
          </ac:picMkLst>
        </pc:picChg>
      </pc:sldChg>
      <pc:sldChg chg="addSp delSp modSp new mod modClrScheme chgLayout">
        <pc:chgData name="Sydney Smith (SHE/HER)" userId="75bd3373-d498-49ce-93fb-5eda2515e74b" providerId="ADAL" clId="{9D4F02A9-BA37-6E41-90F3-92655737CE87}" dt="2023-06-21T07:07:45.297" v="1459" actId="20577"/>
        <pc:sldMkLst>
          <pc:docMk/>
          <pc:sldMk cId="2648861482" sldId="285"/>
        </pc:sldMkLst>
        <pc:spChg chg="del mod ord">
          <ac:chgData name="Sydney Smith (SHE/HER)" userId="75bd3373-d498-49ce-93fb-5eda2515e74b" providerId="ADAL" clId="{9D4F02A9-BA37-6E41-90F3-92655737CE87}" dt="2023-06-21T07:06:47.791" v="1392" actId="700"/>
          <ac:spMkLst>
            <pc:docMk/>
            <pc:sldMk cId="2648861482" sldId="285"/>
            <ac:spMk id="2" creationId="{799BFA1E-D861-9006-905E-BBFB591E5A83}"/>
          </ac:spMkLst>
        </pc:spChg>
        <pc:spChg chg="del mod ord">
          <ac:chgData name="Sydney Smith (SHE/HER)" userId="75bd3373-d498-49ce-93fb-5eda2515e74b" providerId="ADAL" clId="{9D4F02A9-BA37-6E41-90F3-92655737CE87}" dt="2023-06-21T07:06:47.791" v="1392" actId="700"/>
          <ac:spMkLst>
            <pc:docMk/>
            <pc:sldMk cId="2648861482" sldId="285"/>
            <ac:spMk id="3" creationId="{828C79B9-1A9A-7C52-500B-8A904D6AF02E}"/>
          </ac:spMkLst>
        </pc:spChg>
        <pc:spChg chg="add mod ord">
          <ac:chgData name="Sydney Smith (SHE/HER)" userId="75bd3373-d498-49ce-93fb-5eda2515e74b" providerId="ADAL" clId="{9D4F02A9-BA37-6E41-90F3-92655737CE87}" dt="2023-06-21T07:06:57.353" v="1413" actId="700"/>
          <ac:spMkLst>
            <pc:docMk/>
            <pc:sldMk cId="2648861482" sldId="285"/>
            <ac:spMk id="4" creationId="{CFC64731-C187-A989-A042-C80286F47142}"/>
          </ac:spMkLst>
        </pc:spChg>
        <pc:spChg chg="add del mod ord">
          <ac:chgData name="Sydney Smith (SHE/HER)" userId="75bd3373-d498-49ce-93fb-5eda2515e74b" providerId="ADAL" clId="{9D4F02A9-BA37-6E41-90F3-92655737CE87}" dt="2023-06-21T07:06:57.353" v="1413" actId="700"/>
          <ac:spMkLst>
            <pc:docMk/>
            <pc:sldMk cId="2648861482" sldId="285"/>
            <ac:spMk id="5" creationId="{DAC3695F-5A3E-D036-DF79-CAFAA632A741}"/>
          </ac:spMkLst>
        </pc:spChg>
        <pc:spChg chg="add mod ord">
          <ac:chgData name="Sydney Smith (SHE/HER)" userId="75bd3373-d498-49ce-93fb-5eda2515e74b" providerId="ADAL" clId="{9D4F02A9-BA37-6E41-90F3-92655737CE87}" dt="2023-06-21T07:07:20.450" v="1456" actId="20577"/>
          <ac:spMkLst>
            <pc:docMk/>
            <pc:sldMk cId="2648861482" sldId="285"/>
            <ac:spMk id="6" creationId="{688EA028-6036-BD0D-4AAB-1870F73FCB07}"/>
          </ac:spMkLst>
        </pc:spChg>
        <pc:spChg chg="add mod ord">
          <ac:chgData name="Sydney Smith (SHE/HER)" userId="75bd3373-d498-49ce-93fb-5eda2515e74b" providerId="ADAL" clId="{9D4F02A9-BA37-6E41-90F3-92655737CE87}" dt="2023-06-21T07:07:45.297" v="1459" actId="20577"/>
          <ac:spMkLst>
            <pc:docMk/>
            <pc:sldMk cId="2648861482" sldId="285"/>
            <ac:spMk id="7" creationId="{0A7EC0FB-E37D-EE4B-692C-84666FF58487}"/>
          </ac:spMkLst>
        </pc:spChg>
      </pc:sldChg>
      <pc:sldMasterChg chg="modSp mod">
        <pc:chgData name="Sydney Smith (SHE/HER)" userId="75bd3373-d498-49ce-93fb-5eda2515e74b" providerId="ADAL" clId="{9D4F02A9-BA37-6E41-90F3-92655737CE87}" dt="2023-06-19T13:05:38.085" v="1197" actId="20577"/>
        <pc:sldMasterMkLst>
          <pc:docMk/>
          <pc:sldMasterMk cId="2392932791" sldId="2147483662"/>
        </pc:sldMasterMkLst>
        <pc:spChg chg="mod">
          <ac:chgData name="Sydney Smith (SHE/HER)" userId="75bd3373-d498-49ce-93fb-5eda2515e74b" providerId="ADAL" clId="{9D4F02A9-BA37-6E41-90F3-92655737CE87}" dt="2023-06-19T13:05:38.085" v="1197" actId="20577"/>
          <ac:spMkLst>
            <pc:docMk/>
            <pc:sldMasterMk cId="2392932791" sldId="2147483662"/>
            <ac:spMk id="10" creationId="{6122872C-58E4-4D8E-43AD-82C6D51A6C2A}"/>
          </ac:spMkLst>
        </pc:spChg>
      </pc:sldMasterChg>
    </pc:docChg>
  </pc:docChgLst>
  <pc:docChgLst>
    <pc:chgData name="Sydney Smith (SHE/HER)" userId="S::sysmith@microsoft.com::75bd3373-d498-49ce-93fb-5eda2515e74b" providerId="AD" clId="Web-{54F8E8B1-AD69-0D2C-0041-4A64E93F9FD8}"/>
    <pc:docChg chg="addSld delSld modSld">
      <pc:chgData name="Sydney Smith (SHE/HER)" userId="S::sysmith@microsoft.com::75bd3373-d498-49ce-93fb-5eda2515e74b" providerId="AD" clId="Web-{54F8E8B1-AD69-0D2C-0041-4A64E93F9FD8}" dt="2023-06-05T17:36:32.841" v="543"/>
      <pc:docMkLst>
        <pc:docMk/>
      </pc:docMkLst>
      <pc:sldChg chg="modSp mod modClrScheme chgLayout">
        <pc:chgData name="Sydney Smith (SHE/HER)" userId="S::sysmith@microsoft.com::75bd3373-d498-49ce-93fb-5eda2515e74b" providerId="AD" clId="Web-{54F8E8B1-AD69-0D2C-0041-4A64E93F9FD8}" dt="2023-06-05T17:29:39.377" v="416" actId="20577"/>
        <pc:sldMkLst>
          <pc:docMk/>
          <pc:sldMk cId="3594009484" sldId="269"/>
        </pc:sldMkLst>
        <pc:spChg chg="mod ord">
          <ac:chgData name="Sydney Smith (SHE/HER)" userId="S::sysmith@microsoft.com::75bd3373-d498-49ce-93fb-5eda2515e74b" providerId="AD" clId="Web-{54F8E8B1-AD69-0D2C-0041-4A64E93F9FD8}" dt="2023-06-05T17:29:30.439" v="395" actId="20577"/>
          <ac:spMkLst>
            <pc:docMk/>
            <pc:sldMk cId="3594009484" sldId="269"/>
            <ac:spMk id="2" creationId="{CA91B9BF-3AB4-5F64-4260-10281A078F93}"/>
          </ac:spMkLst>
        </pc:spChg>
        <pc:spChg chg="mod ord">
          <ac:chgData name="Sydney Smith (SHE/HER)" userId="S::sysmith@microsoft.com::75bd3373-d498-49ce-93fb-5eda2515e74b" providerId="AD" clId="Web-{54F8E8B1-AD69-0D2C-0041-4A64E93F9FD8}" dt="2023-06-05T17:29:39.377" v="416" actId="20577"/>
          <ac:spMkLst>
            <pc:docMk/>
            <pc:sldMk cId="3594009484" sldId="269"/>
            <ac:spMk id="3" creationId="{4BAEC9FC-ED91-1956-1B3E-69B24A671781}"/>
          </ac:spMkLst>
        </pc:spChg>
      </pc:sldChg>
      <pc:sldChg chg="modSp">
        <pc:chgData name="Sydney Smith (SHE/HER)" userId="S::sysmith@microsoft.com::75bd3373-d498-49ce-93fb-5eda2515e74b" providerId="AD" clId="Web-{54F8E8B1-AD69-0D2C-0041-4A64E93F9FD8}" dt="2023-06-05T16:23:05.705" v="35" actId="20577"/>
        <pc:sldMkLst>
          <pc:docMk/>
          <pc:sldMk cId="1672267918" sldId="271"/>
        </pc:sldMkLst>
        <pc:spChg chg="mod">
          <ac:chgData name="Sydney Smith (SHE/HER)" userId="S::sysmith@microsoft.com::75bd3373-d498-49ce-93fb-5eda2515e74b" providerId="AD" clId="Web-{54F8E8B1-AD69-0D2C-0041-4A64E93F9FD8}" dt="2023-06-05T16:20:46.898" v="9" actId="20577"/>
          <ac:spMkLst>
            <pc:docMk/>
            <pc:sldMk cId="1672267918" sldId="271"/>
            <ac:spMk id="2" creationId="{B764D034-C720-EB84-1D9B-67B0E4C266DF}"/>
          </ac:spMkLst>
        </pc:spChg>
        <pc:spChg chg="mod">
          <ac:chgData name="Sydney Smith (SHE/HER)" userId="S::sysmith@microsoft.com::75bd3373-d498-49ce-93fb-5eda2515e74b" providerId="AD" clId="Web-{54F8E8B1-AD69-0D2C-0041-4A64E93F9FD8}" dt="2023-06-05T16:23:05.705" v="35" actId="20577"/>
          <ac:spMkLst>
            <pc:docMk/>
            <pc:sldMk cId="1672267918" sldId="271"/>
            <ac:spMk id="3" creationId="{DE9E518F-0B2E-1A91-44FE-65279459E92D}"/>
          </ac:spMkLst>
        </pc:spChg>
      </pc:sldChg>
      <pc:sldChg chg="modSp del">
        <pc:chgData name="Sydney Smith (SHE/HER)" userId="S::sysmith@microsoft.com::75bd3373-d498-49ce-93fb-5eda2515e74b" providerId="AD" clId="Web-{54F8E8B1-AD69-0D2C-0041-4A64E93F9FD8}" dt="2023-06-05T17:36:21.074" v="522"/>
        <pc:sldMkLst>
          <pc:docMk/>
          <pc:sldMk cId="1788217799" sldId="272"/>
        </pc:sldMkLst>
        <pc:spChg chg="mod">
          <ac:chgData name="Sydney Smith (SHE/HER)" userId="S::sysmith@microsoft.com::75bd3373-d498-49ce-93fb-5eda2515e74b" providerId="AD" clId="Web-{54F8E8B1-AD69-0D2C-0041-4A64E93F9FD8}" dt="2023-06-05T16:20:56.461" v="13" actId="20577"/>
          <ac:spMkLst>
            <pc:docMk/>
            <pc:sldMk cId="1788217799" sldId="272"/>
            <ac:spMk id="2" creationId="{868AE055-F7DD-07CF-4D3B-6E0A058F78A7}"/>
          </ac:spMkLst>
        </pc:spChg>
      </pc:sldChg>
      <pc:sldChg chg="modSp">
        <pc:chgData name="Sydney Smith (SHE/HER)" userId="S::sysmith@microsoft.com::75bd3373-d498-49ce-93fb-5eda2515e74b" providerId="AD" clId="Web-{54F8E8B1-AD69-0D2C-0041-4A64E93F9FD8}" dt="2023-06-05T17:29:26.970" v="388" actId="20577"/>
        <pc:sldMkLst>
          <pc:docMk/>
          <pc:sldMk cId="116941751" sldId="273"/>
        </pc:sldMkLst>
        <pc:spChg chg="mod">
          <ac:chgData name="Sydney Smith (SHE/HER)" userId="S::sysmith@microsoft.com::75bd3373-d498-49ce-93fb-5eda2515e74b" providerId="AD" clId="Web-{54F8E8B1-AD69-0D2C-0041-4A64E93F9FD8}" dt="2023-06-05T17:29:26.970" v="388" actId="20577"/>
          <ac:spMkLst>
            <pc:docMk/>
            <pc:sldMk cId="116941751" sldId="273"/>
            <ac:spMk id="3" creationId="{276355F1-F36D-189C-188A-10A592FCD073}"/>
          </ac:spMkLst>
        </pc:spChg>
      </pc:sldChg>
      <pc:sldChg chg="modSp">
        <pc:chgData name="Sydney Smith (SHE/HER)" userId="S::sysmith@microsoft.com::75bd3373-d498-49ce-93fb-5eda2515e74b" providerId="AD" clId="Web-{54F8E8B1-AD69-0D2C-0041-4A64E93F9FD8}" dt="2023-06-05T16:32:12.476" v="337" actId="20577"/>
        <pc:sldMkLst>
          <pc:docMk/>
          <pc:sldMk cId="4271217825" sldId="275"/>
        </pc:sldMkLst>
        <pc:spChg chg="mod">
          <ac:chgData name="Sydney Smith (SHE/HER)" userId="S::sysmith@microsoft.com::75bd3373-d498-49ce-93fb-5eda2515e74b" providerId="AD" clId="Web-{54F8E8B1-AD69-0D2C-0041-4A64E93F9FD8}" dt="2023-06-05T16:32:12.476" v="337" actId="20577"/>
          <ac:spMkLst>
            <pc:docMk/>
            <pc:sldMk cId="4271217825" sldId="275"/>
            <ac:spMk id="3" creationId="{F9D42A7B-569F-1118-9A4B-0916BE779F78}"/>
          </ac:spMkLst>
        </pc:spChg>
      </pc:sldChg>
      <pc:sldChg chg="modSp">
        <pc:chgData name="Sydney Smith (SHE/HER)" userId="S::sysmith@microsoft.com::75bd3373-d498-49ce-93fb-5eda2515e74b" providerId="AD" clId="Web-{54F8E8B1-AD69-0D2C-0041-4A64E93F9FD8}" dt="2023-06-05T16:31:22.832" v="290" actId="20577"/>
        <pc:sldMkLst>
          <pc:docMk/>
          <pc:sldMk cId="4008631484" sldId="276"/>
        </pc:sldMkLst>
        <pc:spChg chg="mod">
          <ac:chgData name="Sydney Smith (SHE/HER)" userId="S::sysmith@microsoft.com::75bd3373-d498-49ce-93fb-5eda2515e74b" providerId="AD" clId="Web-{54F8E8B1-AD69-0D2C-0041-4A64E93F9FD8}" dt="2023-06-05T16:28:37.587" v="103" actId="20577"/>
          <ac:spMkLst>
            <pc:docMk/>
            <pc:sldMk cId="4008631484" sldId="276"/>
            <ac:spMk id="2" creationId="{27C80A13-7C5C-6580-1CD8-D0FF433B0255}"/>
          </ac:spMkLst>
        </pc:spChg>
        <pc:spChg chg="mod">
          <ac:chgData name="Sydney Smith (SHE/HER)" userId="S::sysmith@microsoft.com::75bd3373-d498-49ce-93fb-5eda2515e74b" providerId="AD" clId="Web-{54F8E8B1-AD69-0D2C-0041-4A64E93F9FD8}" dt="2023-06-05T16:31:22.832" v="290" actId="20577"/>
          <ac:spMkLst>
            <pc:docMk/>
            <pc:sldMk cId="4008631484" sldId="276"/>
            <ac:spMk id="3" creationId="{67E45697-348F-2392-8C0D-7D9890421DE8}"/>
          </ac:spMkLst>
        </pc:spChg>
      </pc:sldChg>
      <pc:sldChg chg="modSp">
        <pc:chgData name="Sydney Smith (SHE/HER)" userId="S::sysmith@microsoft.com::75bd3373-d498-49ce-93fb-5eda2515e74b" providerId="AD" clId="Web-{54F8E8B1-AD69-0D2C-0041-4A64E93F9FD8}" dt="2023-06-05T16:27:00.346" v="82" actId="20577"/>
        <pc:sldMkLst>
          <pc:docMk/>
          <pc:sldMk cId="1399542009" sldId="278"/>
        </pc:sldMkLst>
        <pc:spChg chg="mod">
          <ac:chgData name="Sydney Smith (SHE/HER)" userId="S::sysmith@microsoft.com::75bd3373-d498-49ce-93fb-5eda2515e74b" providerId="AD" clId="Web-{54F8E8B1-AD69-0D2C-0041-4A64E93F9FD8}" dt="2023-06-05T16:27:00.346" v="82" actId="20577"/>
          <ac:spMkLst>
            <pc:docMk/>
            <pc:sldMk cId="1399542009" sldId="278"/>
            <ac:spMk id="3" creationId="{6C700223-E786-48AA-DA7D-F61071A046FD}"/>
          </ac:spMkLst>
        </pc:spChg>
      </pc:sldChg>
      <pc:sldChg chg="modSp new modNotes">
        <pc:chgData name="Sydney Smith (SHE/HER)" userId="S::sysmith@microsoft.com::75bd3373-d498-49ce-93fb-5eda2515e74b" providerId="AD" clId="Web-{54F8E8B1-AD69-0D2C-0041-4A64E93F9FD8}" dt="2023-06-05T17:36:32.841" v="543"/>
        <pc:sldMkLst>
          <pc:docMk/>
          <pc:sldMk cId="1712093259" sldId="279"/>
        </pc:sldMkLst>
        <pc:spChg chg="mod">
          <ac:chgData name="Sydney Smith (SHE/HER)" userId="S::sysmith@microsoft.com::75bd3373-d498-49ce-93fb-5eda2515e74b" providerId="AD" clId="Web-{54F8E8B1-AD69-0D2C-0041-4A64E93F9FD8}" dt="2023-06-05T16:23:22.565" v="42" actId="20577"/>
          <ac:spMkLst>
            <pc:docMk/>
            <pc:sldMk cId="1712093259" sldId="279"/>
            <ac:spMk id="2" creationId="{073A0853-C95C-8E87-3C7C-D34805AD57C8}"/>
          </ac:spMkLst>
        </pc:spChg>
        <pc:spChg chg="mod">
          <ac:chgData name="Sydney Smith (SHE/HER)" userId="S::sysmith@microsoft.com::75bd3373-d498-49ce-93fb-5eda2515e74b" providerId="AD" clId="Web-{54F8E8B1-AD69-0D2C-0041-4A64E93F9FD8}" dt="2023-06-05T16:24:17.881" v="74" actId="20577"/>
          <ac:spMkLst>
            <pc:docMk/>
            <pc:sldMk cId="1712093259" sldId="279"/>
            <ac:spMk id="3" creationId="{7CF527E1-7DBE-D995-4BE2-18DF78516611}"/>
          </ac:spMkLst>
        </pc:spChg>
      </pc:sldChg>
      <pc:sldChg chg="del">
        <pc:chgData name="Sydney Smith (SHE/HER)" userId="S::sysmith@microsoft.com::75bd3373-d498-49ce-93fb-5eda2515e74b" providerId="AD" clId="Web-{54F8E8B1-AD69-0D2C-0041-4A64E93F9FD8}" dt="2023-06-05T17:32:21.153" v="417"/>
        <pc:sldMkLst>
          <pc:docMk/>
          <pc:sldMk cId="184470723" sldId="280"/>
        </pc:sldMkLst>
      </pc:sldChg>
      <pc:sldChg chg="modSp new">
        <pc:chgData name="Sydney Smith (SHE/HER)" userId="S::sysmith@microsoft.com::75bd3373-d498-49ce-93fb-5eda2515e74b" providerId="AD" clId="Web-{54F8E8B1-AD69-0D2C-0041-4A64E93F9FD8}" dt="2023-06-05T17:33:13.765" v="521" actId="20577"/>
        <pc:sldMkLst>
          <pc:docMk/>
          <pc:sldMk cId="185170320" sldId="280"/>
        </pc:sldMkLst>
        <pc:spChg chg="mod">
          <ac:chgData name="Sydney Smith (SHE/HER)" userId="S::sysmith@microsoft.com::75bd3373-d498-49ce-93fb-5eda2515e74b" providerId="AD" clId="Web-{54F8E8B1-AD69-0D2C-0041-4A64E93F9FD8}" dt="2023-06-05T17:32:40.638" v="427" actId="20577"/>
          <ac:spMkLst>
            <pc:docMk/>
            <pc:sldMk cId="185170320" sldId="280"/>
            <ac:spMk id="2" creationId="{759B8A7E-C408-EB8D-8EA5-7CF28D0CF2CC}"/>
          </ac:spMkLst>
        </pc:spChg>
        <pc:spChg chg="mod">
          <ac:chgData name="Sydney Smith (SHE/HER)" userId="S::sysmith@microsoft.com::75bd3373-d498-49ce-93fb-5eda2515e74b" providerId="AD" clId="Web-{54F8E8B1-AD69-0D2C-0041-4A64E93F9FD8}" dt="2023-06-05T17:33:13.765" v="521" actId="20577"/>
          <ac:spMkLst>
            <pc:docMk/>
            <pc:sldMk cId="185170320" sldId="280"/>
            <ac:spMk id="3" creationId="{BCEDB7AC-F250-51E6-E38A-49D2D26DD577}"/>
          </ac:spMkLst>
        </pc:spChg>
      </pc:sldChg>
    </pc:docChg>
  </pc:docChgLst>
  <pc:docChgLst>
    <pc:chgData name="Sydney Smith (SHE/HER)" userId="S::sysmith@microsoft.com::75bd3373-d498-49ce-93fb-5eda2515e74b" providerId="AD" clId="Web-{96EF00BA-0514-097B-04D5-D94A67D405F3}"/>
    <pc:docChg chg="modSld">
      <pc:chgData name="Sydney Smith (SHE/HER)" userId="S::sysmith@microsoft.com::75bd3373-d498-49ce-93fb-5eda2515e74b" providerId="AD" clId="Web-{96EF00BA-0514-097B-04D5-D94A67D405F3}" dt="2023-06-08T20:25:00.295" v="9" actId="20577"/>
      <pc:docMkLst>
        <pc:docMk/>
      </pc:docMkLst>
      <pc:sldChg chg="modSp">
        <pc:chgData name="Sydney Smith (SHE/HER)" userId="S::sysmith@microsoft.com::75bd3373-d498-49ce-93fb-5eda2515e74b" providerId="AD" clId="Web-{96EF00BA-0514-097B-04D5-D94A67D405F3}" dt="2023-06-08T20:25:00.295" v="9" actId="20577"/>
        <pc:sldMkLst>
          <pc:docMk/>
          <pc:sldMk cId="3394908187" sldId="274"/>
        </pc:sldMkLst>
        <pc:spChg chg="mod">
          <ac:chgData name="Sydney Smith (SHE/HER)" userId="S::sysmith@microsoft.com::75bd3373-d498-49ce-93fb-5eda2515e74b" providerId="AD" clId="Web-{96EF00BA-0514-097B-04D5-D94A67D405F3}" dt="2023-06-08T20:25:00.295" v="9" actId="20577"/>
          <ac:spMkLst>
            <pc:docMk/>
            <pc:sldMk cId="3394908187" sldId="274"/>
            <ac:spMk id="3" creationId="{0F143C43-82FC-6840-46D1-1654F99590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81295-D91C-4912-9610-228FD6BBC4BD}" type="datetimeFigureOut">
              <a:t>6/19/23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961F5-C270-4C3C-9D71-616A4383A0C0}" type="slidenum">
              <a:t>‹#›</a:t>
            </a:fld>
            <a:endParaRPr lang="en-US"/>
          </a:p>
        </p:txBody>
      </p:sp>
    </p:spTree>
    <p:extLst>
      <p:ext uri="{BB962C8B-B14F-4D97-AF65-F5344CB8AC3E}">
        <p14:creationId xmlns:p14="http://schemas.microsoft.com/office/powerpoint/2010/main" val="2851404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Speak to the depth of changes </a:t>
            </a:r>
          </a:p>
        </p:txBody>
      </p:sp>
      <p:sp>
        <p:nvSpPr>
          <p:cNvPr id="4" name="Slide Number Placeholder 3"/>
          <p:cNvSpPr>
            <a:spLocks noGrp="1"/>
          </p:cNvSpPr>
          <p:nvPr>
            <p:ph type="sldNum" sz="quarter" idx="5"/>
          </p:nvPr>
        </p:nvSpPr>
        <p:spPr/>
        <p:txBody>
          <a:bodyPr/>
          <a:lstStyle/>
          <a:p>
            <a:fld id="{BD6961F5-C270-4C3C-9D71-616A4383A0C0}" type="slidenum">
              <a:t>6</a:t>
            </a:fld>
            <a:endParaRPr lang="en-US"/>
          </a:p>
        </p:txBody>
      </p:sp>
    </p:spTree>
    <p:extLst>
      <p:ext uri="{BB962C8B-B14F-4D97-AF65-F5344CB8AC3E}">
        <p14:creationId xmlns:p14="http://schemas.microsoft.com/office/powerpoint/2010/main" val="337846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mn-lt"/>
                <a:cs typeface="+mn-lt"/>
              </a:rPr>
              <a:t> (since we control what the APIs do instead of having 1-2 APIs that attempt to do it all and then require us to do a lot of additional client-side filtering)</a:t>
            </a:r>
            <a:endParaRPr lang="en-US" dirty="0"/>
          </a:p>
          <a:p>
            <a:endParaRPr lang="en-US" dirty="0"/>
          </a:p>
        </p:txBody>
      </p:sp>
      <p:sp>
        <p:nvSpPr>
          <p:cNvPr id="4" name="Slide Number Placeholder 3"/>
          <p:cNvSpPr>
            <a:spLocks noGrp="1"/>
          </p:cNvSpPr>
          <p:nvPr>
            <p:ph type="sldNum" sz="quarter" idx="5"/>
          </p:nvPr>
        </p:nvSpPr>
        <p:spPr/>
        <p:txBody>
          <a:bodyPr/>
          <a:lstStyle/>
          <a:p>
            <a:fld id="{BD6961F5-C270-4C3C-9D71-616A4383A0C0}" type="slidenum">
              <a:rPr lang="en-US" smtClean="0"/>
              <a:t>8</a:t>
            </a:fld>
            <a:endParaRPr lang="en-US"/>
          </a:p>
        </p:txBody>
      </p:sp>
    </p:spTree>
    <p:extLst>
      <p:ext uri="{BB962C8B-B14F-4D97-AF65-F5344CB8AC3E}">
        <p14:creationId xmlns:p14="http://schemas.microsoft.com/office/powerpoint/2010/main" val="16912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spcBef>
                <a:spcPts val="500"/>
              </a:spcBef>
              <a:buChar char="•"/>
            </a:pPr>
            <a:endParaRPr lang="en-US" dirty="0"/>
          </a:p>
          <a:p>
            <a:pPr marL="457200" marR="0" lvl="1" indent="0" algn="l" defTabSz="914400" rtl="0" eaLnBrk="1" fontAlgn="auto" latinLnBrk="0" hangingPunct="1">
              <a:lnSpc>
                <a:spcPct val="90000"/>
              </a:lnSpc>
              <a:spcBef>
                <a:spcPts val="500"/>
              </a:spcBef>
              <a:spcAft>
                <a:spcPts val="0"/>
              </a:spcAft>
              <a:buClrTx/>
              <a:buSzTx/>
              <a:buFontTx/>
              <a:buChar char="•"/>
              <a:tabLst/>
              <a:defRPr/>
            </a:pPr>
            <a:r>
              <a:rPr lang="en-US" sz="1200" dirty="0">
                <a:latin typeface="Calibri"/>
                <a:ea typeface="Calibri"/>
                <a:cs typeface="Calibri"/>
              </a:rPr>
              <a:t>For certain repositories we had to choose not to support certain functionality that would return a very large result set or be very expensive cost wise.</a:t>
            </a:r>
          </a:p>
          <a:p>
            <a:pPr marL="457200" marR="0" lvl="1" indent="0" algn="l" defTabSz="914400" rtl="0" eaLnBrk="1" fontAlgn="auto" latinLnBrk="0" hangingPunct="1">
              <a:lnSpc>
                <a:spcPct val="90000"/>
              </a:lnSpc>
              <a:spcBef>
                <a:spcPts val="500"/>
              </a:spcBef>
              <a:spcAft>
                <a:spcPts val="0"/>
              </a:spcAft>
              <a:buClrTx/>
              <a:buSzTx/>
              <a:buFontTx/>
              <a:buChar char="•"/>
              <a:tabLst/>
              <a:defRPr/>
            </a:pPr>
            <a:r>
              <a:rPr lang="en-US" sz="1200" dirty="0">
                <a:latin typeface="Calibri"/>
                <a:ea typeface="Calibri"/>
                <a:cs typeface="Calibri"/>
              </a:rPr>
              <a:t>For V3 server repositories, there was a bit of variation in the response format, so we had to account for and test against the wider set of repository types our users use to support V3 more generally</a:t>
            </a:r>
            <a:r>
              <a:rPr lang="en-US" sz="1200">
                <a:latin typeface="Calibri"/>
                <a:ea typeface="Calibri"/>
                <a:cs typeface="Calibri"/>
              </a:rPr>
              <a:t>. </a:t>
            </a:r>
            <a:endParaRPr lang="en-US" dirty="0"/>
          </a:p>
          <a:p>
            <a:pPr lvl="1">
              <a:lnSpc>
                <a:spcPct val="90000"/>
              </a:lnSpc>
              <a:spcBef>
                <a:spcPts val="500"/>
              </a:spcBef>
              <a:buChar char="•"/>
            </a:pPr>
            <a:r>
              <a:rPr lang="en-US" dirty="0" err="1"/>
              <a:t>i.e</a:t>
            </a:r>
            <a:r>
              <a:rPr lang="en-US" dirty="0"/>
              <a:t> wildcard search for repositories that allow having upstream repositories (like ADO) will do a multi-repository search and may not return the desired package, unless the user is very specific, and result in an expensive search that we would need to keep paging through.</a:t>
            </a:r>
          </a:p>
          <a:p>
            <a:pPr lvl="1">
              <a:lnSpc>
                <a:spcPct val="90000"/>
              </a:lnSpc>
              <a:spcBef>
                <a:spcPts val="500"/>
              </a:spcBef>
              <a:buChar char="•"/>
            </a:pPr>
            <a:r>
              <a:rPr lang="en-US" dirty="0"/>
              <a:t>In the same vein, </a:t>
            </a:r>
            <a:r>
              <a:rPr lang="en-US" dirty="0" err="1"/>
              <a:t>FindAll</a:t>
            </a:r>
            <a:r>
              <a:rPr lang="en-US" dirty="0"/>
              <a:t>() is less reasonable for repositories like this as it would be very expensive and a very large set of results</a:t>
            </a:r>
            <a:endParaRPr lang="en-US" dirty="0">
              <a:ea typeface="Calibri"/>
              <a:cs typeface="Calibri"/>
            </a:endParaRPr>
          </a:p>
          <a:p>
            <a:pPr lvl="1">
              <a:lnSpc>
                <a:spcPct val="90000"/>
              </a:lnSpc>
              <a:spcBef>
                <a:spcPts val="500"/>
              </a:spcBef>
              <a:buChar char="•"/>
            </a:pPr>
            <a:endParaRPr lang="en-US" dirty="0">
              <a:ea typeface="Calibri"/>
              <a:cs typeface="Calibri"/>
            </a:endParaRPr>
          </a:p>
          <a:p>
            <a:pPr lvl="1">
              <a:lnSpc>
                <a:spcPct val="90000"/>
              </a:lnSpc>
              <a:spcBef>
                <a:spcPts val="500"/>
              </a:spcBef>
              <a:buFont typeface="Arial"/>
              <a:buChar char="•"/>
            </a:pPr>
            <a:r>
              <a:rPr lang="en-US" dirty="0"/>
              <a:t>This was the reason we broke GitHub Packages, </a:t>
            </a:r>
            <a:r>
              <a:rPr lang="en-US" dirty="0" err="1"/>
              <a:t>JFrog</a:t>
            </a:r>
            <a:r>
              <a:rPr lang="en-US" dirty="0"/>
              <a:t> and ADO in our last preview but have fixed it now</a:t>
            </a:r>
          </a:p>
          <a:p>
            <a:pPr lvl="1">
              <a:lnSpc>
                <a:spcPct val="90000"/>
              </a:lnSpc>
              <a:spcBef>
                <a:spcPts val="500"/>
              </a:spcBef>
              <a:buFont typeface="Arial"/>
              <a:buChar char="•"/>
            </a:pPr>
            <a:endParaRPr lang="en-US" dirty="0"/>
          </a:p>
          <a:p>
            <a:pPr lvl="1">
              <a:lnSpc>
                <a:spcPct val="90000"/>
              </a:lnSpc>
              <a:spcBef>
                <a:spcPts val="500"/>
              </a:spcBef>
              <a:buFont typeface="Arial"/>
              <a:buChar char="•"/>
            </a:pPr>
            <a:r>
              <a:rPr lang="en-US" dirty="0"/>
              <a:t> (</a:t>
            </a:r>
            <a:r>
              <a:rPr lang="en-US" dirty="0" err="1"/>
              <a:t>i.e</a:t>
            </a:r>
            <a:r>
              <a:rPr lang="en-US" dirty="0"/>
              <a:t> ADO does not return </a:t>
            </a:r>
            <a:r>
              <a:rPr lang="en-US" dirty="0" err="1"/>
              <a:t>CompanyName</a:t>
            </a:r>
            <a:r>
              <a:rPr lang="en-US" dirty="0"/>
              <a:t> property, but </a:t>
            </a:r>
            <a:r>
              <a:rPr lang="en-US" dirty="0" err="1"/>
              <a:t>NuGet.org</a:t>
            </a:r>
            <a:r>
              <a:rPr lang="en-US" dirty="0"/>
              <a:t> and GitHub Packages do)</a:t>
            </a:r>
          </a:p>
          <a:p>
            <a:pPr lvl="1">
              <a:lnSpc>
                <a:spcPct val="90000"/>
              </a:lnSpc>
              <a:spcBef>
                <a:spcPts val="500"/>
              </a:spcBef>
              <a:buFont typeface="Arial"/>
              <a:buChar char="•"/>
            </a:pPr>
            <a:endParaRPr lang="en-US" dirty="0"/>
          </a:p>
          <a:p>
            <a:pPr marL="457200" marR="0" lvl="1" indent="0" algn="l" defTabSz="914400" rtl="0" eaLnBrk="1" fontAlgn="auto" latinLnBrk="0" hangingPunct="1">
              <a:lnSpc>
                <a:spcPct val="90000"/>
              </a:lnSpc>
              <a:spcBef>
                <a:spcPts val="500"/>
              </a:spcBef>
              <a:spcAft>
                <a:spcPts val="0"/>
              </a:spcAft>
              <a:buClrTx/>
              <a:buSzTx/>
              <a:buFont typeface="Arial"/>
              <a:buChar char="•"/>
              <a:tabLst/>
              <a:defRPr/>
            </a:pPr>
            <a:r>
              <a:rPr lang="en-US" sz="1200" dirty="0">
                <a:latin typeface="Calibri"/>
                <a:ea typeface="Calibri"/>
                <a:cs typeface="Calibri"/>
              </a:rPr>
              <a:t>We have not implemented support for V3 dependencies yet, so when you install a package you only get the parent package or if you search for it the Dependencies property returned is empty. This is because their dependency information in the response is tied to frameworks and we don't have that structure to account for or recommend dependencies based on the user's current framework yet.</a:t>
            </a:r>
          </a:p>
          <a:p>
            <a:pPr lvl="1">
              <a:lnSpc>
                <a:spcPct val="90000"/>
              </a:lnSpc>
              <a:spcBef>
                <a:spcPts val="500"/>
              </a:spcBef>
              <a:buFont typeface="Arial"/>
              <a:buChar char="•"/>
            </a:pPr>
            <a:endParaRPr lang="en-US" dirty="0"/>
          </a:p>
          <a:p>
            <a:pPr lvl="1">
              <a:lnSpc>
                <a:spcPct val="90000"/>
              </a:lnSpc>
              <a:spcBef>
                <a:spcPts val="500"/>
              </a:spcBef>
              <a:buFont typeface="Arial"/>
              <a:buChar char="•"/>
            </a:pPr>
            <a:endParaRPr lang="en-US" dirty="0"/>
          </a:p>
        </p:txBody>
      </p:sp>
      <p:sp>
        <p:nvSpPr>
          <p:cNvPr id="4" name="Slide Number Placeholder 3"/>
          <p:cNvSpPr>
            <a:spLocks noGrp="1"/>
          </p:cNvSpPr>
          <p:nvPr>
            <p:ph type="sldNum" sz="quarter" idx="5"/>
          </p:nvPr>
        </p:nvSpPr>
        <p:spPr/>
        <p:txBody>
          <a:bodyPr/>
          <a:lstStyle/>
          <a:p>
            <a:fld id="{BD6961F5-C270-4C3C-9D71-616A4383A0C0}" type="slidenum">
              <a:rPr lang="en-US"/>
              <a:t>9</a:t>
            </a:fld>
            <a:endParaRPr lang="en-US"/>
          </a:p>
        </p:txBody>
      </p:sp>
    </p:spTree>
    <p:extLst>
      <p:ext uri="{BB962C8B-B14F-4D97-AF65-F5344CB8AC3E}">
        <p14:creationId xmlns:p14="http://schemas.microsoft.com/office/powerpoint/2010/main" val="783419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s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39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19606-9316-A7A0-65BC-635A494F00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3637042-5D0D-C650-5659-376D12BF8F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9EF090A-47F3-1576-D5A3-105EE3376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090570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B042-3840-06BB-E1DF-E9094D81989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CC1C5E-7112-083E-8A66-4B30A4DD39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7552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44C786-AD10-7D88-1933-9D7659D256DF}"/>
              </a:ext>
            </a:extLst>
          </p:cNvPr>
          <p:cNvSpPr>
            <a:spLocks noGrp="1"/>
          </p:cNvSpPr>
          <p:nvPr>
            <p:ph idx="1"/>
          </p:nvPr>
        </p:nvSpPr>
        <p:spPr>
          <a:xfrm>
            <a:off x="3467314" y="1852863"/>
            <a:ext cx="7886486" cy="4324100"/>
          </a:xfrm>
          <a:prstGeom prst="rect">
            <a:avLst/>
          </a:prstGeom>
        </p:spPr>
        <p:txBody>
          <a:bodyPr vert="horz" lIns="91440" tIns="45720" rIns="91440" bIns="45720" rtlCol="0">
            <a:normAutofit/>
          </a:bodyPr>
          <a:lstStyle/>
          <a:p>
            <a:pPr lvl="0"/>
            <a:r>
              <a:rPr lang="en-US"/>
              <a:t>Your bio</a:t>
            </a:r>
            <a:endParaRPr lang="en-GB"/>
          </a:p>
        </p:txBody>
      </p:sp>
      <p:sp>
        <p:nvSpPr>
          <p:cNvPr id="4" name="Title Placeholder 1">
            <a:extLst>
              <a:ext uri="{FF2B5EF4-FFF2-40B4-BE49-F238E27FC236}">
                <a16:creationId xmlns:a16="http://schemas.microsoft.com/office/drawing/2014/main" id="{1BA7B894-6BCA-2B29-BA04-8AAB1735BFFD}"/>
              </a:ext>
            </a:extLst>
          </p:cNvPr>
          <p:cNvSpPr>
            <a:spLocks noGrp="1"/>
          </p:cNvSpPr>
          <p:nvPr>
            <p:ph type="title"/>
          </p:nvPr>
        </p:nvSpPr>
        <p:spPr>
          <a:xfrm>
            <a:off x="3467313" y="324853"/>
            <a:ext cx="7886485" cy="1325563"/>
          </a:xfrm>
          <a:prstGeom prst="rect">
            <a:avLst/>
          </a:prstGeom>
        </p:spPr>
        <p:txBody>
          <a:bodyPr vert="horz" lIns="91440" tIns="45720" rIns="91440" bIns="45720" rtlCol="0" anchor="ctr">
            <a:normAutofit/>
          </a:bodyPr>
          <a:lstStyle/>
          <a:p>
            <a:r>
              <a:rPr lang="en-US"/>
              <a:t>Speaker’s name</a:t>
            </a:r>
            <a:endParaRPr lang="en-GB"/>
          </a:p>
        </p:txBody>
      </p:sp>
    </p:spTree>
    <p:extLst>
      <p:ext uri="{BB962C8B-B14F-4D97-AF65-F5344CB8AC3E}">
        <p14:creationId xmlns:p14="http://schemas.microsoft.com/office/powerpoint/2010/main" val="1541299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F0C1-723F-8331-7203-2AD1CA308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200EBD9-8D5A-98D4-BC92-CE5E1C7560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1385557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D202-8931-7832-6C93-86B82B6865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5BBC0C-D418-7F75-653D-7BD01A94CB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79331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3987-4D9C-734A-F0DD-FA7C5E5BFD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48C8F2A-06F7-926F-11A3-0E18B5E012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8429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D26B-2105-B752-1559-A5E7E35806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CB2030-5E24-3C76-AF6E-BEABDB29D9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10EF88D-DEBE-FA6D-7C2B-49DE203B99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0001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0F04B-2070-B32A-26F9-689ACEB1798E}"/>
              </a:ext>
            </a:extLst>
          </p:cNvPr>
          <p:cNvSpPr>
            <a:spLocks noGrp="1"/>
          </p:cNvSpPr>
          <p:nvPr>
            <p:ph type="title"/>
          </p:nvPr>
        </p:nvSpPr>
        <p:spPr>
          <a:xfrm>
            <a:off x="839788" y="365125"/>
            <a:ext cx="9721532"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351C8F-389D-6D1D-529E-8F7B5D2561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7AB8FD-3AC0-420A-CD1A-4BB2C4DEB2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2E0881B-0B39-A9CB-08B8-7FA6C0D98A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27CCB1-27F7-D503-AC18-183950FAE8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5650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4D49-1A5A-DFCF-8CA7-93B2889E2B5F}"/>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4720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3670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FA22-F0C4-1510-0E4C-953C802C4E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86368D-1D41-F3F9-3D07-85EFF2CFB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B83765E-1500-5380-7D29-9BED9AFAFC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490931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5.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1.png"/><Relationship Id="rId17" Type="http://schemas.openxmlformats.org/officeDocument/2006/relationships/image" Target="../media/image7.svg"/><Relationship Id="rId2" Type="http://schemas.openxmlformats.org/officeDocument/2006/relationships/slideLayout" Target="../slideLayouts/slideLayout3.xml"/><Relationship Id="rId16"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image" Target="../media/image4.sv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2.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Image 13" descr="Une image contenant texte&#10;&#10;Description générée automatiquement">
            <a:extLst>
              <a:ext uri="{FF2B5EF4-FFF2-40B4-BE49-F238E27FC236}">
                <a16:creationId xmlns:a16="http://schemas.microsoft.com/office/drawing/2014/main" id="{46B6AA1A-3151-3AC2-83FB-1C6A4D626CEE}"/>
              </a:ext>
            </a:extLst>
          </p:cNvPr>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1184" y="0"/>
            <a:ext cx="12189631" cy="6858000"/>
          </a:xfrm>
          <a:prstGeom prst="rect">
            <a:avLst/>
          </a:prstGeom>
        </p:spPr>
      </p:pic>
      <p:pic>
        <p:nvPicPr>
          <p:cNvPr id="3" name="Image 2">
            <a:extLst>
              <a:ext uri="{FF2B5EF4-FFF2-40B4-BE49-F238E27FC236}">
                <a16:creationId xmlns:a16="http://schemas.microsoft.com/office/drawing/2014/main" id="{E38E8CAF-D224-9556-511F-8D65E9383F2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10591" y="137310"/>
            <a:ext cx="4166241" cy="1426795"/>
          </a:xfrm>
          <a:prstGeom prst="rect">
            <a:avLst/>
          </a:prstGeom>
        </p:spPr>
      </p:pic>
      <p:pic>
        <p:nvPicPr>
          <p:cNvPr id="2" name="Graphique 1">
            <a:extLst>
              <a:ext uri="{FF2B5EF4-FFF2-40B4-BE49-F238E27FC236}">
                <a16:creationId xmlns:a16="http://schemas.microsoft.com/office/drawing/2014/main" id="{54B7DEBD-0D2A-4FE7-6AD5-4FAD0376EB0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51859" y="6058197"/>
            <a:ext cx="2677091" cy="722814"/>
          </a:xfrm>
          <a:prstGeom prst="rect">
            <a:avLst/>
          </a:prstGeom>
        </p:spPr>
      </p:pic>
    </p:spTree>
    <p:extLst>
      <p:ext uri="{BB962C8B-B14F-4D97-AF65-F5344CB8AC3E}">
        <p14:creationId xmlns:p14="http://schemas.microsoft.com/office/powerpoint/2010/main" val="3470144041"/>
      </p:ext>
    </p:extLst>
  </p:cSld>
  <p:clrMap bg1="lt1" tx1="dk1" bg2="lt2" tx2="dk2" accent1="accent1" accent2="accent2" accent3="accent3" accent4="accent4" accent5="accent5" accent6="accent6" hlink="hlink" folHlink="folHlink"/>
  <p:sldLayoutIdLst>
    <p:sldLayoutId id="2147483661"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 6" descr="Une image contenant texte&#10;&#10;Description générée automatiquement">
            <a:extLst>
              <a:ext uri="{FF2B5EF4-FFF2-40B4-BE49-F238E27FC236}">
                <a16:creationId xmlns:a16="http://schemas.microsoft.com/office/drawing/2014/main" id="{1B01AB94-EEA2-3211-2551-34A16625A107}"/>
              </a:ext>
            </a:extLst>
          </p:cNvPr>
          <p:cNvPicPr>
            <a:picLocks noGrp="1" noRot="1" noChangeAspect="1" noMove="1" noResize="1" noEditPoints="1" noAdjustHandles="1" noChangeArrowheads="1" noChangeShapeType="1" noCrop="1"/>
          </p:cNvPicPr>
          <p:nvPr userDrawn="1"/>
        </p:nvPicPr>
        <p:blipFill>
          <a:blip r:embed="rId12">
            <a:extLst>
              <a:ext uri="{28A0092B-C50C-407E-A947-70E740481C1C}">
                <a14:useLocalDpi xmlns:a14="http://schemas.microsoft.com/office/drawing/2010/main" val="0"/>
              </a:ext>
            </a:extLst>
          </a:blip>
          <a:stretch>
            <a:fillRect/>
          </a:stretch>
        </p:blipFill>
        <p:spPr>
          <a:xfrm>
            <a:off x="2369" y="0"/>
            <a:ext cx="12189631" cy="6858000"/>
          </a:xfrm>
          <a:prstGeom prst="rect">
            <a:avLst/>
          </a:prstGeom>
        </p:spPr>
      </p:pic>
      <p:sp>
        <p:nvSpPr>
          <p:cNvPr id="2" name="Title Placeholder 1">
            <a:extLst>
              <a:ext uri="{FF2B5EF4-FFF2-40B4-BE49-F238E27FC236}">
                <a16:creationId xmlns:a16="http://schemas.microsoft.com/office/drawing/2014/main" id="{4157010D-0C09-8FBA-F719-A4ED7C3FC593}"/>
              </a:ext>
            </a:extLst>
          </p:cNvPr>
          <p:cNvSpPr>
            <a:spLocks noGrp="1"/>
          </p:cNvSpPr>
          <p:nvPr>
            <p:ph type="title"/>
          </p:nvPr>
        </p:nvSpPr>
        <p:spPr>
          <a:xfrm>
            <a:off x="838200" y="365125"/>
            <a:ext cx="973328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C054D6-CB61-3142-2199-DDEA2FD483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9" name="Image 9">
            <a:extLst>
              <a:ext uri="{FF2B5EF4-FFF2-40B4-BE49-F238E27FC236}">
                <a16:creationId xmlns:a16="http://schemas.microsoft.com/office/drawing/2014/main" id="{FECEBED3-47F5-E49B-5E10-BC996DC71C9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654403" y="6350334"/>
            <a:ext cx="360064" cy="384475"/>
          </a:xfrm>
          <a:prstGeom prst="rect">
            <a:avLst/>
          </a:prstGeom>
        </p:spPr>
      </p:pic>
      <p:sp>
        <p:nvSpPr>
          <p:cNvPr id="10" name="Espace réservé du numéro de diapositive 5">
            <a:extLst>
              <a:ext uri="{FF2B5EF4-FFF2-40B4-BE49-F238E27FC236}">
                <a16:creationId xmlns:a16="http://schemas.microsoft.com/office/drawing/2014/main" id="{6122872C-58E4-4D8E-43AD-82C6D51A6C2A}"/>
              </a:ext>
            </a:extLst>
          </p:cNvPr>
          <p:cNvSpPr txBox="1">
            <a:spLocks/>
          </p:cNvSpPr>
          <p:nvPr userDrawn="1"/>
        </p:nvSpPr>
        <p:spPr>
          <a:xfrm>
            <a:off x="7001787" y="6335963"/>
            <a:ext cx="227396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rgbClr val="346296"/>
                </a:solidFill>
              </a:rPr>
              <a:t>@</a:t>
            </a:r>
            <a:r>
              <a:rPr lang="en-GB" b="1" dirty="0" err="1">
                <a:solidFill>
                  <a:srgbClr val="346296"/>
                </a:solidFill>
              </a:rPr>
              <a:t>sydneysmithreal</a:t>
            </a:r>
            <a:endParaRPr lang="en-GB" b="1" dirty="0">
              <a:solidFill>
                <a:srgbClr val="346296"/>
              </a:solidFill>
            </a:endParaRPr>
          </a:p>
        </p:txBody>
      </p:sp>
      <p:pic>
        <p:nvPicPr>
          <p:cNvPr id="4" name="Graphique 3">
            <a:extLst>
              <a:ext uri="{FF2B5EF4-FFF2-40B4-BE49-F238E27FC236}">
                <a16:creationId xmlns:a16="http://schemas.microsoft.com/office/drawing/2014/main" id="{AE91A067-7F78-5011-BFB8-04519287C91D}"/>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10720404" y="1218231"/>
            <a:ext cx="1266792" cy="342034"/>
          </a:xfrm>
          <a:prstGeom prst="rect">
            <a:avLst/>
          </a:prstGeom>
        </p:spPr>
      </p:pic>
      <p:pic>
        <p:nvPicPr>
          <p:cNvPr id="8" name="Graphique 7">
            <a:extLst>
              <a:ext uri="{FF2B5EF4-FFF2-40B4-BE49-F238E27FC236}">
                <a16:creationId xmlns:a16="http://schemas.microsoft.com/office/drawing/2014/main" id="{59BD5C5E-FB1B-A32E-1927-AB6A3C9A6664}"/>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10822738" y="196674"/>
            <a:ext cx="1062038" cy="904875"/>
          </a:xfrm>
          <a:prstGeom prst="rect">
            <a:avLst/>
          </a:prstGeom>
        </p:spPr>
      </p:pic>
    </p:spTree>
    <p:extLst>
      <p:ext uri="{BB962C8B-B14F-4D97-AF65-F5344CB8AC3E}">
        <p14:creationId xmlns:p14="http://schemas.microsoft.com/office/powerpoint/2010/main" val="239293279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txStyles>
    <p:titleStyle>
      <a:lvl1pPr algn="l" defTabSz="914400" rtl="0" eaLnBrk="1" latinLnBrk="0" hangingPunct="1">
        <a:lnSpc>
          <a:spcPct val="90000"/>
        </a:lnSpc>
        <a:spcBef>
          <a:spcPct val="0"/>
        </a:spcBef>
        <a:buNone/>
        <a:defRPr sz="5400" b="1" kern="1200">
          <a:solidFill>
            <a:srgbClr val="3B2B4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3200" kern="1200">
          <a:solidFill>
            <a:srgbClr val="346297"/>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 6" descr="Une image contenant texte&#10;&#10;Description générée automatiquement">
            <a:extLst>
              <a:ext uri="{FF2B5EF4-FFF2-40B4-BE49-F238E27FC236}">
                <a16:creationId xmlns:a16="http://schemas.microsoft.com/office/drawing/2014/main" id="{E6A8F4F5-7628-E9E8-23A7-09169C6794F7}"/>
              </a:ext>
            </a:extLst>
          </p:cNvPr>
          <p:cNvPicPr>
            <a:picLocks noGrp="1" noRo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369" y="0"/>
            <a:ext cx="12189631" cy="6858000"/>
          </a:xfrm>
          <a:prstGeom prst="rect">
            <a:avLst/>
          </a:prstGeom>
        </p:spPr>
      </p:pic>
      <p:pic>
        <p:nvPicPr>
          <p:cNvPr id="8" name="Image 9">
            <a:extLst>
              <a:ext uri="{FF2B5EF4-FFF2-40B4-BE49-F238E27FC236}">
                <a16:creationId xmlns:a16="http://schemas.microsoft.com/office/drawing/2014/main" id="{A37D890D-4CD4-0C87-4003-F4BF7033F19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54403" y="6350334"/>
            <a:ext cx="360064" cy="384475"/>
          </a:xfrm>
          <a:prstGeom prst="rect">
            <a:avLst/>
          </a:prstGeom>
        </p:spPr>
      </p:pic>
      <p:sp>
        <p:nvSpPr>
          <p:cNvPr id="9" name="Espace réservé du numéro de diapositive 5">
            <a:extLst>
              <a:ext uri="{FF2B5EF4-FFF2-40B4-BE49-F238E27FC236}">
                <a16:creationId xmlns:a16="http://schemas.microsoft.com/office/drawing/2014/main" id="{23A9783D-3390-2C6C-10C7-123B0E0D4E9D}"/>
              </a:ext>
            </a:extLst>
          </p:cNvPr>
          <p:cNvSpPr txBox="1">
            <a:spLocks/>
          </p:cNvSpPr>
          <p:nvPr userDrawn="1"/>
        </p:nvSpPr>
        <p:spPr>
          <a:xfrm>
            <a:off x="7001787" y="6335963"/>
            <a:ext cx="227396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a:solidFill>
                  <a:srgbClr val="346296"/>
                </a:solidFill>
              </a:rPr>
              <a:t>@yourtwitterhandle</a:t>
            </a:r>
          </a:p>
        </p:txBody>
      </p:sp>
    </p:spTree>
    <p:extLst>
      <p:ext uri="{BB962C8B-B14F-4D97-AF65-F5344CB8AC3E}">
        <p14:creationId xmlns:p14="http://schemas.microsoft.com/office/powerpoint/2010/main" val="3393842021"/>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lang="en-GB" sz="5400" b="1" kern="1200" dirty="0">
          <a:solidFill>
            <a:srgbClr val="3B2B4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GB" sz="3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devblogs.microsoft.com/powershell/tag/powershellget/" TargetMode="External"/><Relationship Id="rId2" Type="http://schemas.openxmlformats.org/officeDocument/2006/relationships/hyperlink" Target="https://github.com/powershell/psresourceget"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2C3F19-9F6F-1450-84BC-A80357F35940}"/>
              </a:ext>
            </a:extLst>
          </p:cNvPr>
          <p:cNvSpPr txBox="1">
            <a:spLocks/>
          </p:cNvSpPr>
          <p:nvPr/>
        </p:nvSpPr>
        <p:spPr>
          <a:xfrm>
            <a:off x="838200" y="2055326"/>
            <a:ext cx="10515600" cy="1936944"/>
          </a:xfrm>
          <a:prstGeom prst="rect">
            <a:avLst/>
          </a:prstGeom>
        </p:spPr>
        <p:txBody>
          <a:bodyPr anchor="b">
            <a:normAutofit/>
          </a:bodyPr>
          <a:lstStyle>
            <a:lvl1pPr algn="ctr" defTabSz="914400" rtl="0" eaLnBrk="1" latinLnBrk="0" hangingPunct="1">
              <a:lnSpc>
                <a:spcPct val="90000"/>
              </a:lnSpc>
              <a:spcBef>
                <a:spcPct val="0"/>
              </a:spcBef>
              <a:buNone/>
              <a:defRPr sz="4400" b="1" kern="1200">
                <a:solidFill>
                  <a:srgbClr val="346296"/>
                </a:solidFill>
                <a:latin typeface="+mn-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1" i="0" u="none" strike="noStrike" kern="1200" cap="none" spc="0" normalizeH="0" baseline="0" noProof="0">
                <a:ln>
                  <a:noFill/>
                </a:ln>
                <a:solidFill>
                  <a:srgbClr val="346296"/>
                </a:solidFill>
                <a:effectLst/>
                <a:uLnTx/>
                <a:uFillTx/>
                <a:latin typeface="Calibri" panose="020F0502020204030204"/>
                <a:ea typeface="+mj-ea"/>
                <a:cs typeface="+mj-cs"/>
              </a:rPr>
              <a:t>What’s new with PowerShell Repositories</a:t>
            </a:r>
          </a:p>
        </p:txBody>
      </p:sp>
      <p:sp>
        <p:nvSpPr>
          <p:cNvPr id="3" name="Sous-titre 2">
            <a:extLst>
              <a:ext uri="{FF2B5EF4-FFF2-40B4-BE49-F238E27FC236}">
                <a16:creationId xmlns:a16="http://schemas.microsoft.com/office/drawing/2014/main" id="{FB22B504-146E-1966-17CE-BB797BC6083D}"/>
              </a:ext>
            </a:extLst>
          </p:cNvPr>
          <p:cNvSpPr txBox="1">
            <a:spLocks/>
          </p:cNvSpPr>
          <p:nvPr/>
        </p:nvSpPr>
        <p:spPr>
          <a:xfrm>
            <a:off x="1524000" y="4271395"/>
            <a:ext cx="9144000" cy="631759"/>
          </a:xfrm>
          <a:prstGeom prst="rect">
            <a:avLst/>
          </a:prstGeom>
        </p:spPr>
        <p:txBody>
          <a:bodyPr>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4400" kern="1200">
                <a:solidFill>
                  <a:srgbClr val="3B2B46"/>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4400" b="1" i="1" u="none" strike="noStrike" kern="1200" cap="none" spc="0" normalizeH="0" baseline="0" noProof="0">
                <a:ln>
                  <a:noFill/>
                </a:ln>
                <a:solidFill>
                  <a:srgbClr val="3B2B46"/>
                </a:solidFill>
                <a:effectLst/>
                <a:uLnTx/>
                <a:uFillTx/>
                <a:latin typeface="Calibri Light" panose="020F0302020204030204"/>
                <a:ea typeface="+mn-ea"/>
                <a:cs typeface="+mn-cs"/>
              </a:rPr>
              <a:t>Sydney Smith</a:t>
            </a:r>
            <a:endParaRPr kumimoji="0" lang="en-GB" sz="4400" b="1" i="1" u="none" strike="noStrike" kern="1200" cap="none" spc="0" normalizeH="0" baseline="0" noProof="0">
              <a:ln>
                <a:noFill/>
              </a:ln>
              <a:solidFill>
                <a:srgbClr val="3B2B46"/>
              </a:solidFill>
              <a:effectLst/>
              <a:uLnTx/>
              <a:uFillTx/>
              <a:latin typeface="Calibri Light" panose="020F0302020204030204"/>
              <a:ea typeface="+mn-ea"/>
              <a:cs typeface="+mn-cs"/>
            </a:endParaRPr>
          </a:p>
        </p:txBody>
      </p:sp>
      <p:cxnSp>
        <p:nvCxnSpPr>
          <p:cNvPr id="6" name="Connecteur droit 5">
            <a:extLst>
              <a:ext uri="{FF2B5EF4-FFF2-40B4-BE49-F238E27FC236}">
                <a16:creationId xmlns:a16="http://schemas.microsoft.com/office/drawing/2014/main" id="{A169C0FB-08C4-E3EC-573C-91852880EBAA}"/>
              </a:ext>
            </a:extLst>
          </p:cNvPr>
          <p:cNvCxnSpPr/>
          <p:nvPr/>
        </p:nvCxnSpPr>
        <p:spPr>
          <a:xfrm>
            <a:off x="3867150" y="4089400"/>
            <a:ext cx="4508500" cy="0"/>
          </a:xfrm>
          <a:prstGeom prst="line">
            <a:avLst/>
          </a:prstGeom>
          <a:ln>
            <a:solidFill>
              <a:srgbClr val="3B2B4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004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FE94A-7318-F4CD-8B38-61C74A9CE6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CCF6C1-49F5-2993-76A9-5BC3B615F5E3}"/>
              </a:ext>
            </a:extLst>
          </p:cNvPr>
          <p:cNvSpPr>
            <a:spLocks noGrp="1"/>
          </p:cNvSpPr>
          <p:nvPr>
            <p:ph idx="1"/>
          </p:nvPr>
        </p:nvSpPr>
        <p:spPr/>
        <p:txBody>
          <a:bodyPr/>
          <a:lstStyle/>
          <a:p>
            <a:endParaRPr lang="en-US"/>
          </a:p>
        </p:txBody>
      </p:sp>
      <p:pic>
        <p:nvPicPr>
          <p:cNvPr id="3074" name="Picture 2" descr="Slow Down | Smashby's Training Blog">
            <a:extLst>
              <a:ext uri="{FF2B5EF4-FFF2-40B4-BE49-F238E27FC236}">
                <a16:creationId xmlns:a16="http://schemas.microsoft.com/office/drawing/2014/main" id="{E66CC299-2412-B891-D726-4109C67E8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473" y="681037"/>
            <a:ext cx="5439508" cy="5439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518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306F-0FFE-F3F2-2DD2-8D4078495134}"/>
              </a:ext>
            </a:extLst>
          </p:cNvPr>
          <p:cNvSpPr>
            <a:spLocks noGrp="1"/>
          </p:cNvSpPr>
          <p:nvPr>
            <p:ph type="title"/>
          </p:nvPr>
        </p:nvSpPr>
        <p:spPr/>
        <p:txBody>
          <a:bodyPr/>
          <a:lstStyle/>
          <a:p>
            <a:r>
              <a:rPr lang="en-US">
                <a:cs typeface="Calibri"/>
              </a:rPr>
              <a:t>Support for v3 feeds</a:t>
            </a:r>
            <a:endParaRPr lang="en-US"/>
          </a:p>
        </p:txBody>
      </p:sp>
      <p:sp>
        <p:nvSpPr>
          <p:cNvPr id="3" name="Content Placeholder 2">
            <a:extLst>
              <a:ext uri="{FF2B5EF4-FFF2-40B4-BE49-F238E27FC236}">
                <a16:creationId xmlns:a16="http://schemas.microsoft.com/office/drawing/2014/main" id="{0F143C43-82FC-6840-46D1-1654F99590B8}"/>
              </a:ext>
            </a:extLst>
          </p:cNvPr>
          <p:cNvSpPr>
            <a:spLocks noGrp="1"/>
          </p:cNvSpPr>
          <p:nvPr>
            <p:ph idx="1"/>
          </p:nvPr>
        </p:nvSpPr>
        <p:spPr/>
        <p:txBody>
          <a:bodyPr vert="horz" lIns="91440" tIns="45720" rIns="91440" bIns="45720" rtlCol="0" anchor="t">
            <a:normAutofit/>
          </a:bodyPr>
          <a:lstStyle/>
          <a:p>
            <a:r>
              <a:rPr lang="en-US" dirty="0">
                <a:cs typeface="Calibri"/>
              </a:rPr>
              <a:t>ADO feeds (public and private)</a:t>
            </a:r>
          </a:p>
          <a:p>
            <a:r>
              <a:rPr lang="en-US" dirty="0">
                <a:cs typeface="Calibri"/>
              </a:rPr>
              <a:t>NuGet gallery </a:t>
            </a:r>
          </a:p>
          <a:p>
            <a:r>
              <a:rPr lang="en-US" dirty="0">
                <a:cs typeface="Calibri"/>
              </a:rPr>
              <a:t>Artifactory </a:t>
            </a:r>
          </a:p>
          <a:p>
            <a:r>
              <a:rPr lang="en-US" dirty="0">
                <a:cs typeface="Calibri"/>
              </a:rPr>
              <a:t>GitHub packages</a:t>
            </a:r>
          </a:p>
          <a:p>
            <a:r>
              <a:rPr lang="en-US" dirty="0" err="1">
                <a:cs typeface="Calibri"/>
              </a:rPr>
              <a:t>MyGet</a:t>
            </a:r>
            <a:endParaRPr lang="en-US" dirty="0">
              <a:cs typeface="Calibri"/>
            </a:endParaRPr>
          </a:p>
        </p:txBody>
      </p:sp>
    </p:spTree>
    <p:extLst>
      <p:ext uri="{BB962C8B-B14F-4D97-AF65-F5344CB8AC3E}">
        <p14:creationId xmlns:p14="http://schemas.microsoft.com/office/powerpoint/2010/main" val="339490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14D5-C23C-C16F-8A2D-2952DB6EC4FF}"/>
              </a:ext>
            </a:extLst>
          </p:cNvPr>
          <p:cNvSpPr>
            <a:spLocks noGrp="1"/>
          </p:cNvSpPr>
          <p:nvPr>
            <p:ph type="title"/>
          </p:nvPr>
        </p:nvSpPr>
        <p:spPr/>
        <p:txBody>
          <a:bodyPr/>
          <a:lstStyle/>
          <a:p>
            <a:r>
              <a:rPr lang="en-US">
                <a:cs typeface="Calibri"/>
              </a:rPr>
              <a:t>Credential persistence</a:t>
            </a:r>
            <a:endParaRPr lang="en-US"/>
          </a:p>
        </p:txBody>
      </p:sp>
      <p:sp>
        <p:nvSpPr>
          <p:cNvPr id="3" name="Content Placeholder 2">
            <a:extLst>
              <a:ext uri="{FF2B5EF4-FFF2-40B4-BE49-F238E27FC236}">
                <a16:creationId xmlns:a16="http://schemas.microsoft.com/office/drawing/2014/main" id="{F9D42A7B-569F-1118-9A4B-0916BE779F78}"/>
              </a:ext>
            </a:extLst>
          </p:cNvPr>
          <p:cNvSpPr>
            <a:spLocks noGrp="1"/>
          </p:cNvSpPr>
          <p:nvPr>
            <p:ph idx="1"/>
          </p:nvPr>
        </p:nvSpPr>
        <p:spPr/>
        <p:txBody>
          <a:bodyPr vert="horz" lIns="91440" tIns="45720" rIns="91440" bIns="45720" rtlCol="0" anchor="t">
            <a:normAutofit/>
          </a:bodyPr>
          <a:lstStyle/>
          <a:p>
            <a:r>
              <a:rPr lang="en-US">
                <a:ea typeface="Calibri"/>
                <a:cs typeface="Calibri"/>
              </a:rPr>
              <a:t>Specify credentials at Registration for find/install</a:t>
            </a:r>
          </a:p>
          <a:p>
            <a:r>
              <a:rPr lang="en-US">
                <a:ea typeface="Calibri"/>
                <a:cs typeface="Calibri"/>
              </a:rPr>
              <a:t>Integration with </a:t>
            </a:r>
            <a:r>
              <a:rPr lang="en-US" err="1">
                <a:ea typeface="Calibri"/>
                <a:cs typeface="Calibri"/>
              </a:rPr>
              <a:t>SecretManagement</a:t>
            </a:r>
          </a:p>
        </p:txBody>
      </p:sp>
    </p:spTree>
    <p:extLst>
      <p:ext uri="{BB962C8B-B14F-4D97-AF65-F5344CB8AC3E}">
        <p14:creationId xmlns:p14="http://schemas.microsoft.com/office/powerpoint/2010/main" val="427121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0A13-7C5C-6580-1CD8-D0FF433B0255}"/>
              </a:ext>
            </a:extLst>
          </p:cNvPr>
          <p:cNvSpPr>
            <a:spLocks noGrp="1"/>
          </p:cNvSpPr>
          <p:nvPr>
            <p:ph type="title"/>
          </p:nvPr>
        </p:nvSpPr>
        <p:spPr/>
        <p:txBody>
          <a:bodyPr/>
          <a:lstStyle/>
          <a:p>
            <a:r>
              <a:rPr lang="en-US">
                <a:cs typeface="Calibri"/>
              </a:rPr>
              <a:t>PowerShell Gallery</a:t>
            </a:r>
            <a:endParaRPr lang="en-US"/>
          </a:p>
        </p:txBody>
      </p:sp>
      <p:sp>
        <p:nvSpPr>
          <p:cNvPr id="3" name="Content Placeholder 2">
            <a:extLst>
              <a:ext uri="{FF2B5EF4-FFF2-40B4-BE49-F238E27FC236}">
                <a16:creationId xmlns:a16="http://schemas.microsoft.com/office/drawing/2014/main" id="{67E45697-348F-2392-8C0D-7D9890421DE8}"/>
              </a:ext>
            </a:extLst>
          </p:cNvPr>
          <p:cNvSpPr>
            <a:spLocks noGrp="1"/>
          </p:cNvSpPr>
          <p:nvPr>
            <p:ph idx="1"/>
          </p:nvPr>
        </p:nvSpPr>
        <p:spPr/>
        <p:txBody>
          <a:bodyPr vert="horz" lIns="91440" tIns="45720" rIns="91440" bIns="45720" rtlCol="0" anchor="t">
            <a:normAutofit/>
          </a:bodyPr>
          <a:lstStyle/>
          <a:p>
            <a:r>
              <a:rPr lang="en-US">
                <a:ea typeface="Calibri"/>
                <a:cs typeface="Calibri"/>
              </a:rPr>
              <a:t>Focus is on security, availability, and reliability </a:t>
            </a:r>
          </a:p>
          <a:p>
            <a:r>
              <a:rPr lang="en-US">
                <a:ea typeface="Calibri"/>
                <a:cs typeface="Calibri"/>
              </a:rPr>
              <a:t>Being an Azure service means we do (necessary) behind the scenes compliance work</a:t>
            </a:r>
          </a:p>
          <a:p>
            <a:r>
              <a:rPr lang="en-US">
                <a:ea typeface="Calibri"/>
                <a:cs typeface="Calibri"/>
              </a:rPr>
              <a:t>Short term plans include bug fixes </a:t>
            </a:r>
          </a:p>
          <a:p>
            <a:r>
              <a:rPr lang="en-US">
                <a:ea typeface="Calibri"/>
                <a:cs typeface="Calibri"/>
              </a:rPr>
              <a:t>Medium term plans include focusing on repository/package/author trust</a:t>
            </a:r>
          </a:p>
        </p:txBody>
      </p:sp>
    </p:spTree>
    <p:extLst>
      <p:ext uri="{BB962C8B-B14F-4D97-AF65-F5344CB8AC3E}">
        <p14:creationId xmlns:p14="http://schemas.microsoft.com/office/powerpoint/2010/main" val="400863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B9BF-3AB4-5F64-4260-10281A078F93}"/>
              </a:ext>
            </a:extLst>
          </p:cNvPr>
          <p:cNvSpPr>
            <a:spLocks noGrp="1"/>
          </p:cNvSpPr>
          <p:nvPr>
            <p:ph type="title"/>
          </p:nvPr>
        </p:nvSpPr>
        <p:spPr/>
        <p:txBody>
          <a:bodyPr>
            <a:normAutofit/>
          </a:bodyPr>
          <a:lstStyle/>
          <a:p>
            <a:r>
              <a:rPr lang="en-US"/>
              <a:t>We are going to have a public bug bash in July</a:t>
            </a:r>
          </a:p>
        </p:txBody>
      </p:sp>
      <p:sp>
        <p:nvSpPr>
          <p:cNvPr id="3" name="Content Placeholder 2">
            <a:extLst>
              <a:ext uri="{FF2B5EF4-FFF2-40B4-BE49-F238E27FC236}">
                <a16:creationId xmlns:a16="http://schemas.microsoft.com/office/drawing/2014/main" id="{4BAEC9FC-ED91-1956-1B3E-69B24A671781}"/>
              </a:ext>
            </a:extLst>
          </p:cNvPr>
          <p:cNvSpPr>
            <a:spLocks noGrp="1"/>
          </p:cNvSpPr>
          <p:nvPr>
            <p:ph type="body" idx="1"/>
          </p:nvPr>
        </p:nvSpPr>
        <p:spPr/>
        <p:txBody>
          <a:bodyPr vert="horz" lIns="91440" tIns="45720" rIns="91440" bIns="45720" rtlCol="0" anchor="t">
            <a:normAutofit/>
          </a:bodyPr>
          <a:lstStyle/>
          <a:p>
            <a:r>
              <a:rPr lang="en-US" dirty="0">
                <a:cs typeface="Calibri"/>
              </a:rPr>
              <a:t>Follow me on twitter for more information</a:t>
            </a:r>
          </a:p>
        </p:txBody>
      </p:sp>
    </p:spTree>
    <p:extLst>
      <p:ext uri="{BB962C8B-B14F-4D97-AF65-F5344CB8AC3E}">
        <p14:creationId xmlns:p14="http://schemas.microsoft.com/office/powerpoint/2010/main" val="3594009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BEAB-A787-6133-40E1-AC7158972D3E}"/>
              </a:ext>
            </a:extLst>
          </p:cNvPr>
          <p:cNvSpPr>
            <a:spLocks noGrp="1"/>
          </p:cNvSpPr>
          <p:nvPr>
            <p:ph type="title"/>
          </p:nvPr>
        </p:nvSpPr>
        <p:spPr/>
        <p:txBody>
          <a:bodyPr/>
          <a:lstStyle/>
          <a:p>
            <a:r>
              <a:rPr lang="en-US">
                <a:cs typeface="Calibri"/>
              </a:rPr>
              <a:t>How to track the project</a:t>
            </a:r>
            <a:endParaRPr lang="en-US"/>
          </a:p>
        </p:txBody>
      </p:sp>
      <p:sp>
        <p:nvSpPr>
          <p:cNvPr id="3" name="Content Placeholder 2">
            <a:extLst>
              <a:ext uri="{FF2B5EF4-FFF2-40B4-BE49-F238E27FC236}">
                <a16:creationId xmlns:a16="http://schemas.microsoft.com/office/drawing/2014/main" id="{6C700223-E786-48AA-DA7D-F61071A046FD}"/>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https://github.com/powershell/psresourceget</a:t>
            </a:r>
          </a:p>
          <a:p>
            <a:r>
              <a:rPr lang="en-US">
                <a:ea typeface="+mn-lt"/>
                <a:cs typeface="+mn-lt"/>
                <a:hlinkClick r:id="rId3"/>
              </a:rPr>
              <a:t>https://devblogs.microsoft.com/powershell/</a:t>
            </a:r>
            <a:endParaRPr lang="en-US">
              <a:ea typeface="+mn-lt"/>
              <a:cs typeface="+mn-lt"/>
            </a:endParaRPr>
          </a:p>
          <a:p>
            <a:pPr marL="0" indent="0">
              <a:buNone/>
            </a:pPr>
            <a:endParaRPr lang="en-US">
              <a:ea typeface="Calibri"/>
              <a:cs typeface="Calibri"/>
            </a:endParaRPr>
          </a:p>
        </p:txBody>
      </p:sp>
    </p:spTree>
    <p:extLst>
      <p:ext uri="{BB962C8B-B14F-4D97-AF65-F5344CB8AC3E}">
        <p14:creationId xmlns:p14="http://schemas.microsoft.com/office/powerpoint/2010/main" val="1399542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063F7B61-5334-421F-9456-A905D333F4B3}"/>
              </a:ext>
            </a:extLst>
          </p:cNvPr>
          <p:cNvSpPr txBox="1">
            <a:spLocks/>
          </p:cNvSpPr>
          <p:nvPr/>
        </p:nvSpPr>
        <p:spPr>
          <a:xfrm>
            <a:off x="831850" y="529389"/>
            <a:ext cx="10515600" cy="10046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b="1" kern="1200">
                <a:solidFill>
                  <a:srgbClr val="3B2B46"/>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6000" b="1" i="0" u="none" strike="noStrike" kern="1200" cap="none" spc="0" normalizeH="0" baseline="0" noProof="0">
                <a:ln>
                  <a:noFill/>
                </a:ln>
                <a:solidFill>
                  <a:srgbClr val="3B2B46"/>
                </a:solidFill>
                <a:effectLst/>
                <a:uLnTx/>
                <a:uFillTx/>
                <a:latin typeface="Calibri"/>
                <a:ea typeface="+mj-ea"/>
                <a:cs typeface="+mj-cs"/>
              </a:rPr>
              <a:t>Q&amp;A</a:t>
            </a:r>
          </a:p>
        </p:txBody>
      </p:sp>
      <p:sp>
        <p:nvSpPr>
          <p:cNvPr id="10" name="Text Placeholder 4">
            <a:extLst>
              <a:ext uri="{FF2B5EF4-FFF2-40B4-BE49-F238E27FC236}">
                <a16:creationId xmlns:a16="http://schemas.microsoft.com/office/drawing/2014/main" id="{E7911686-C4FE-022C-2490-99F4F5BFDF39}"/>
              </a:ext>
            </a:extLst>
          </p:cNvPr>
          <p:cNvSpPr txBox="1">
            <a:spLocks/>
          </p:cNvSpPr>
          <p:nvPr/>
        </p:nvSpPr>
        <p:spPr>
          <a:xfrm>
            <a:off x="831850" y="1653758"/>
            <a:ext cx="10515600" cy="15001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a:ln>
                  <a:noFill/>
                </a:ln>
                <a:solidFill>
                  <a:prstClr val="black">
                    <a:tint val="75000"/>
                  </a:prstClr>
                </a:solidFill>
                <a:effectLst/>
                <a:uLnTx/>
                <a:uFillTx/>
                <a:latin typeface="Calibri"/>
                <a:ea typeface="+mn-ea"/>
                <a:cs typeface="+mn-cs"/>
              </a:rPr>
              <a:t>15 minutes</a:t>
            </a:r>
          </a:p>
        </p:txBody>
      </p:sp>
      <p:pic>
        <p:nvPicPr>
          <p:cNvPr id="2" name="Picture 2">
            <a:extLst>
              <a:ext uri="{FF2B5EF4-FFF2-40B4-BE49-F238E27FC236}">
                <a16:creationId xmlns:a16="http://schemas.microsoft.com/office/drawing/2014/main" id="{04697E65-3DA9-6EF3-472C-734FB98C3839}"/>
              </a:ext>
            </a:extLst>
          </p:cNvPr>
          <p:cNvPicPr>
            <a:picLocks noChangeAspect="1"/>
          </p:cNvPicPr>
          <p:nvPr/>
        </p:nvPicPr>
        <p:blipFill>
          <a:blip r:embed="rId2"/>
          <a:stretch>
            <a:fillRect/>
          </a:stretch>
        </p:blipFill>
        <p:spPr>
          <a:xfrm>
            <a:off x="2731477" y="1770873"/>
            <a:ext cx="6729046" cy="35917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34842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AC9C7-CF58-9C33-BFB0-506C7A051B3B}"/>
              </a:ext>
            </a:extLst>
          </p:cNvPr>
          <p:cNvSpPr>
            <a:spLocks noGrp="1"/>
          </p:cNvSpPr>
          <p:nvPr>
            <p:ph type="title"/>
          </p:nvPr>
        </p:nvSpPr>
        <p:spPr/>
        <p:txBody>
          <a:bodyPr/>
          <a:lstStyle/>
          <a:p>
            <a:r>
              <a:rPr lang="en-US">
                <a:ea typeface="Calibri"/>
                <a:cs typeface="Calibri"/>
              </a:rPr>
              <a:t>Support Matrix</a:t>
            </a:r>
            <a:endParaRPr lang="en-US"/>
          </a:p>
        </p:txBody>
      </p:sp>
      <p:graphicFrame>
        <p:nvGraphicFramePr>
          <p:cNvPr id="5" name="Table 4">
            <a:extLst>
              <a:ext uri="{FF2B5EF4-FFF2-40B4-BE49-F238E27FC236}">
                <a16:creationId xmlns:a16="http://schemas.microsoft.com/office/drawing/2014/main" id="{11FCB588-4F45-4711-243A-96096F31C1D6}"/>
              </a:ext>
            </a:extLst>
          </p:cNvPr>
          <p:cNvGraphicFramePr>
            <a:graphicFrameLocks noGrp="1"/>
          </p:cNvGraphicFramePr>
          <p:nvPr>
            <p:extLst>
              <p:ext uri="{D42A27DB-BD31-4B8C-83A1-F6EECF244321}">
                <p14:modId xmlns:p14="http://schemas.microsoft.com/office/powerpoint/2010/main" val="2060543356"/>
              </p:ext>
            </p:extLst>
          </p:nvPr>
        </p:nvGraphicFramePr>
        <p:xfrm>
          <a:off x="-9769" y="1748692"/>
          <a:ext cx="12192000" cy="39776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76185072"/>
                    </a:ext>
                  </a:extLst>
                </a:gridCol>
                <a:gridCol w="1016000">
                  <a:extLst>
                    <a:ext uri="{9D8B030D-6E8A-4147-A177-3AD203B41FA5}">
                      <a16:colId xmlns:a16="http://schemas.microsoft.com/office/drawing/2014/main" val="2683935872"/>
                    </a:ext>
                  </a:extLst>
                </a:gridCol>
                <a:gridCol w="1016000">
                  <a:extLst>
                    <a:ext uri="{9D8B030D-6E8A-4147-A177-3AD203B41FA5}">
                      <a16:colId xmlns:a16="http://schemas.microsoft.com/office/drawing/2014/main" val="276120101"/>
                    </a:ext>
                  </a:extLst>
                </a:gridCol>
                <a:gridCol w="1016000">
                  <a:extLst>
                    <a:ext uri="{9D8B030D-6E8A-4147-A177-3AD203B41FA5}">
                      <a16:colId xmlns:a16="http://schemas.microsoft.com/office/drawing/2014/main" val="1629238608"/>
                    </a:ext>
                  </a:extLst>
                </a:gridCol>
                <a:gridCol w="1016000">
                  <a:extLst>
                    <a:ext uri="{9D8B030D-6E8A-4147-A177-3AD203B41FA5}">
                      <a16:colId xmlns:a16="http://schemas.microsoft.com/office/drawing/2014/main" val="966299832"/>
                    </a:ext>
                  </a:extLst>
                </a:gridCol>
                <a:gridCol w="1016000">
                  <a:extLst>
                    <a:ext uri="{9D8B030D-6E8A-4147-A177-3AD203B41FA5}">
                      <a16:colId xmlns:a16="http://schemas.microsoft.com/office/drawing/2014/main" val="1612048742"/>
                    </a:ext>
                  </a:extLst>
                </a:gridCol>
                <a:gridCol w="1016000">
                  <a:extLst>
                    <a:ext uri="{9D8B030D-6E8A-4147-A177-3AD203B41FA5}">
                      <a16:colId xmlns:a16="http://schemas.microsoft.com/office/drawing/2014/main" val="644637372"/>
                    </a:ext>
                  </a:extLst>
                </a:gridCol>
                <a:gridCol w="1016000">
                  <a:extLst>
                    <a:ext uri="{9D8B030D-6E8A-4147-A177-3AD203B41FA5}">
                      <a16:colId xmlns:a16="http://schemas.microsoft.com/office/drawing/2014/main" val="509602681"/>
                    </a:ext>
                  </a:extLst>
                </a:gridCol>
                <a:gridCol w="1016000">
                  <a:extLst>
                    <a:ext uri="{9D8B030D-6E8A-4147-A177-3AD203B41FA5}">
                      <a16:colId xmlns:a16="http://schemas.microsoft.com/office/drawing/2014/main" val="1291468885"/>
                    </a:ext>
                  </a:extLst>
                </a:gridCol>
                <a:gridCol w="1016000">
                  <a:extLst>
                    <a:ext uri="{9D8B030D-6E8A-4147-A177-3AD203B41FA5}">
                      <a16:colId xmlns:a16="http://schemas.microsoft.com/office/drawing/2014/main" val="3147530128"/>
                    </a:ext>
                  </a:extLst>
                </a:gridCol>
                <a:gridCol w="1016000">
                  <a:extLst>
                    <a:ext uri="{9D8B030D-6E8A-4147-A177-3AD203B41FA5}">
                      <a16:colId xmlns:a16="http://schemas.microsoft.com/office/drawing/2014/main" val="3762933957"/>
                    </a:ext>
                  </a:extLst>
                </a:gridCol>
                <a:gridCol w="1016000">
                  <a:extLst>
                    <a:ext uri="{9D8B030D-6E8A-4147-A177-3AD203B41FA5}">
                      <a16:colId xmlns:a16="http://schemas.microsoft.com/office/drawing/2014/main" val="2931441295"/>
                    </a:ext>
                  </a:extLst>
                </a:gridCol>
              </a:tblGrid>
              <a:tr h="0">
                <a:tc>
                  <a:txBody>
                    <a:bodyPr/>
                    <a:lstStyle/>
                    <a:p>
                      <a:pPr rtl="0" fontAlgn="base"/>
                      <a:r>
                        <a:rPr lang="en-US" sz="1100">
                          <a:effectLst/>
                        </a:rPr>
                        <a:t>Server </a:t>
                      </a:r>
                      <a:endParaRPr lang="en-US">
                        <a:effectLst/>
                      </a:endParaRPr>
                    </a:p>
                  </a:txBody>
                  <a:tcPr marT="28575" marB="28575"/>
                </a:tc>
                <a:tc>
                  <a:txBody>
                    <a:bodyPr/>
                    <a:lstStyle/>
                    <a:p>
                      <a:pPr rtl="0" fontAlgn="base"/>
                      <a:r>
                        <a:rPr lang="en-US" sz="1100">
                          <a:effectLst/>
                        </a:rPr>
                        <a:t>Server Protocol Type </a:t>
                      </a:r>
                      <a:endParaRPr lang="en-US">
                        <a:effectLst/>
                      </a:endParaRPr>
                    </a:p>
                  </a:txBody>
                  <a:tcPr marT="28575" marB="28575"/>
                </a:tc>
                <a:tc>
                  <a:txBody>
                    <a:bodyPr/>
                    <a:lstStyle/>
                    <a:p>
                      <a:pPr rtl="0" fontAlgn="base"/>
                      <a:r>
                        <a:rPr lang="en-US" sz="1100" err="1">
                          <a:effectLst/>
                        </a:rPr>
                        <a:t>FindAll</a:t>
                      </a:r>
                      <a:r>
                        <a:rPr lang="en-US" sz="1100">
                          <a:effectLst/>
                        </a:rPr>
                        <a:t>() </a:t>
                      </a:r>
                      <a:endParaRPr lang="en-US">
                        <a:effectLst/>
                      </a:endParaRPr>
                    </a:p>
                  </a:txBody>
                  <a:tcPr marT="28575" marB="28575"/>
                </a:tc>
                <a:tc>
                  <a:txBody>
                    <a:bodyPr/>
                    <a:lstStyle/>
                    <a:p>
                      <a:pPr rtl="0" fontAlgn="base"/>
                      <a:r>
                        <a:rPr lang="en-US" sz="1100" err="1">
                          <a:effectLst/>
                        </a:rPr>
                        <a:t>FindTag</a:t>
                      </a:r>
                      <a:r>
                        <a:rPr lang="en-US" sz="1100">
                          <a:effectLst/>
                        </a:rPr>
                        <a:t>() </a:t>
                      </a:r>
                      <a:endParaRPr lang="en-US">
                        <a:effectLst/>
                      </a:endParaRPr>
                    </a:p>
                  </a:txBody>
                  <a:tcPr marT="28575" marB="28575"/>
                </a:tc>
                <a:tc>
                  <a:txBody>
                    <a:bodyPr/>
                    <a:lstStyle/>
                    <a:p>
                      <a:pPr rtl="0" fontAlgn="base"/>
                      <a:r>
                        <a:rPr lang="en-US" sz="1100" err="1">
                          <a:effectLst/>
                        </a:rPr>
                        <a:t>FindCommandOr</a:t>
                      </a:r>
                      <a:r>
                        <a:rPr lang="en-US" sz="1100">
                          <a:effectLst/>
                        </a:rPr>
                        <a:t> </a:t>
                      </a:r>
                      <a:r>
                        <a:rPr lang="en-US" sz="1100" err="1">
                          <a:effectLst/>
                        </a:rPr>
                        <a:t>DSCResource</a:t>
                      </a:r>
                      <a:r>
                        <a:rPr lang="en-US" sz="1100">
                          <a:effectLst/>
                        </a:rPr>
                        <a:t>() </a:t>
                      </a:r>
                      <a:endParaRPr lang="en-US">
                        <a:effectLst/>
                      </a:endParaRPr>
                    </a:p>
                  </a:txBody>
                  <a:tcPr marT="28575" marB="28575"/>
                </a:tc>
                <a:tc>
                  <a:txBody>
                    <a:bodyPr/>
                    <a:lstStyle/>
                    <a:p>
                      <a:pPr rtl="0" fontAlgn="base"/>
                      <a:r>
                        <a:rPr lang="en-US" sz="1100" err="1">
                          <a:effectLst/>
                        </a:rPr>
                        <a:t>FindName</a:t>
                      </a:r>
                      <a:r>
                        <a:rPr lang="en-US" sz="1100">
                          <a:effectLst/>
                        </a:rPr>
                        <a:t>() </a:t>
                      </a:r>
                      <a:endParaRPr lang="en-US">
                        <a:effectLst/>
                      </a:endParaRPr>
                    </a:p>
                  </a:txBody>
                  <a:tcPr marT="28575" marB="28575"/>
                </a:tc>
                <a:tc>
                  <a:txBody>
                    <a:bodyPr/>
                    <a:lstStyle/>
                    <a:p>
                      <a:pPr rtl="0" fontAlgn="base"/>
                      <a:r>
                        <a:rPr lang="en-US" sz="1100" err="1">
                          <a:effectLst/>
                        </a:rPr>
                        <a:t>FindName</a:t>
                      </a:r>
                      <a:r>
                        <a:rPr lang="en-US" sz="1100">
                          <a:effectLst/>
                        </a:rPr>
                        <a:t> </a:t>
                      </a:r>
                      <a:r>
                        <a:rPr lang="en-US" sz="1100" err="1">
                          <a:effectLst/>
                        </a:rPr>
                        <a:t>WithTag</a:t>
                      </a:r>
                      <a:r>
                        <a:rPr lang="en-US" sz="1100">
                          <a:effectLst/>
                        </a:rPr>
                        <a:t>() </a:t>
                      </a:r>
                      <a:endParaRPr lang="en-US">
                        <a:effectLst/>
                      </a:endParaRPr>
                    </a:p>
                  </a:txBody>
                  <a:tcPr marT="28575" marB="28575"/>
                </a:tc>
                <a:tc>
                  <a:txBody>
                    <a:bodyPr/>
                    <a:lstStyle/>
                    <a:p>
                      <a:pPr rtl="0" fontAlgn="base"/>
                      <a:r>
                        <a:rPr lang="en-US" sz="1100" err="1">
                          <a:effectLst/>
                        </a:rPr>
                        <a:t>FindVersion</a:t>
                      </a:r>
                      <a:r>
                        <a:rPr lang="en-US" sz="1100">
                          <a:effectLst/>
                        </a:rPr>
                        <a:t>() </a:t>
                      </a:r>
                      <a:endParaRPr lang="en-US">
                        <a:effectLst/>
                      </a:endParaRPr>
                    </a:p>
                  </a:txBody>
                  <a:tcPr marT="28575" marB="28575"/>
                </a:tc>
                <a:tc>
                  <a:txBody>
                    <a:bodyPr/>
                    <a:lstStyle/>
                    <a:p>
                      <a:pPr rtl="0" fontAlgn="base"/>
                      <a:r>
                        <a:rPr lang="en-US" sz="1100" err="1">
                          <a:effectLst/>
                        </a:rPr>
                        <a:t>FindVersion</a:t>
                      </a:r>
                      <a:r>
                        <a:rPr lang="en-US" sz="1100">
                          <a:effectLst/>
                        </a:rPr>
                        <a:t> </a:t>
                      </a:r>
                      <a:r>
                        <a:rPr lang="en-US" sz="1100" err="1">
                          <a:effectLst/>
                        </a:rPr>
                        <a:t>WithTag</a:t>
                      </a:r>
                      <a:r>
                        <a:rPr lang="en-US" sz="1100">
                          <a:effectLst/>
                        </a:rPr>
                        <a:t>() </a:t>
                      </a:r>
                      <a:endParaRPr lang="en-US">
                        <a:effectLst/>
                      </a:endParaRPr>
                    </a:p>
                  </a:txBody>
                  <a:tcPr marT="28575" marB="28575"/>
                </a:tc>
                <a:tc>
                  <a:txBody>
                    <a:bodyPr/>
                    <a:lstStyle/>
                    <a:p>
                      <a:pPr rtl="0" fontAlgn="base"/>
                      <a:r>
                        <a:rPr lang="en-US" sz="1100" err="1">
                          <a:effectLst/>
                        </a:rPr>
                        <a:t>FindName</a:t>
                      </a:r>
                      <a:r>
                        <a:rPr lang="en-US" sz="1100">
                          <a:effectLst/>
                        </a:rPr>
                        <a:t> </a:t>
                      </a:r>
                      <a:r>
                        <a:rPr lang="en-US" sz="1100" err="1">
                          <a:effectLst/>
                        </a:rPr>
                        <a:t>Globbing</a:t>
                      </a:r>
                      <a:r>
                        <a:rPr lang="en-US" sz="1100">
                          <a:effectLst/>
                        </a:rPr>
                        <a:t>() </a:t>
                      </a:r>
                      <a:endParaRPr lang="en-US">
                        <a:effectLst/>
                      </a:endParaRPr>
                    </a:p>
                  </a:txBody>
                  <a:tcPr marT="28575" marB="28575"/>
                </a:tc>
                <a:tc>
                  <a:txBody>
                    <a:bodyPr/>
                    <a:lstStyle/>
                    <a:p>
                      <a:pPr rtl="0" fontAlgn="base"/>
                      <a:r>
                        <a:rPr lang="en-US" sz="1100" err="1">
                          <a:effectLst/>
                        </a:rPr>
                        <a:t>FindName</a:t>
                      </a:r>
                      <a:r>
                        <a:rPr lang="en-US" sz="1100">
                          <a:effectLst/>
                        </a:rPr>
                        <a:t> </a:t>
                      </a:r>
                      <a:r>
                        <a:rPr lang="en-US" sz="1100" err="1">
                          <a:effectLst/>
                        </a:rPr>
                        <a:t>GlobbingWithTag</a:t>
                      </a:r>
                      <a:r>
                        <a:rPr lang="en-US" sz="1100">
                          <a:effectLst/>
                        </a:rPr>
                        <a:t>() </a:t>
                      </a:r>
                      <a:endParaRPr lang="en-US">
                        <a:effectLst/>
                      </a:endParaRPr>
                    </a:p>
                  </a:txBody>
                  <a:tcPr marT="28575" marB="28575"/>
                </a:tc>
                <a:tc>
                  <a:txBody>
                    <a:bodyPr/>
                    <a:lstStyle/>
                    <a:p>
                      <a:pPr rtl="0" fontAlgn="base"/>
                      <a:r>
                        <a:rPr lang="en-US" sz="1100" err="1">
                          <a:effectLst/>
                        </a:rPr>
                        <a:t>FindVersion</a:t>
                      </a:r>
                      <a:r>
                        <a:rPr lang="en-US" sz="1100">
                          <a:effectLst/>
                        </a:rPr>
                        <a:t> </a:t>
                      </a:r>
                      <a:r>
                        <a:rPr lang="en-US" sz="1100" err="1">
                          <a:effectLst/>
                        </a:rPr>
                        <a:t>Globbing</a:t>
                      </a:r>
                      <a:r>
                        <a:rPr lang="en-US" sz="1100">
                          <a:effectLst/>
                        </a:rPr>
                        <a:t>() </a:t>
                      </a:r>
                      <a:endParaRPr lang="en-US">
                        <a:effectLst/>
                      </a:endParaRPr>
                    </a:p>
                  </a:txBody>
                  <a:tcPr marT="28575" marB="28575"/>
                </a:tc>
                <a:extLst>
                  <a:ext uri="{0D108BD9-81ED-4DB2-BD59-A6C34878D82A}">
                    <a16:rowId xmlns:a16="http://schemas.microsoft.com/office/drawing/2014/main" val="2260181647"/>
                  </a:ext>
                </a:extLst>
              </a:tr>
              <a:tr h="0">
                <a:tc>
                  <a:txBody>
                    <a:bodyPr/>
                    <a:lstStyle/>
                    <a:p>
                      <a:pPr rtl="0" fontAlgn="base"/>
                      <a:r>
                        <a:rPr lang="en-US" sz="1100">
                          <a:effectLst/>
                        </a:rPr>
                        <a:t>PowerShell</a:t>
                      </a:r>
                      <a:endParaRPr lang="en-US">
                        <a:effectLst/>
                      </a:endParaRPr>
                    </a:p>
                    <a:p>
                      <a:pPr lvl="0">
                        <a:buNone/>
                      </a:pPr>
                      <a:r>
                        <a:rPr lang="en-US" sz="1100">
                          <a:effectLst/>
                        </a:rPr>
                        <a:t>Gallery </a:t>
                      </a:r>
                      <a:endParaRPr lang="en-US">
                        <a:effectLst/>
                      </a:endParaRPr>
                    </a:p>
                  </a:txBody>
                  <a:tcPr marT="28575" marB="28575"/>
                </a:tc>
                <a:tc>
                  <a:txBody>
                    <a:bodyPr/>
                    <a:lstStyle/>
                    <a:p>
                      <a:pPr rtl="0" fontAlgn="base"/>
                      <a:r>
                        <a:rPr lang="en-US" sz="1100">
                          <a:effectLst/>
                        </a:rPr>
                        <a:t>V2 server protocol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extLst>
                  <a:ext uri="{0D108BD9-81ED-4DB2-BD59-A6C34878D82A}">
                    <a16:rowId xmlns:a16="http://schemas.microsoft.com/office/drawing/2014/main" val="3765359485"/>
                  </a:ext>
                </a:extLst>
              </a:tr>
              <a:tr h="0">
                <a:tc>
                  <a:txBody>
                    <a:bodyPr/>
                    <a:lstStyle/>
                    <a:p>
                      <a:pPr rtl="0" fontAlgn="base"/>
                      <a:r>
                        <a:rPr lang="en-US" sz="1100">
                          <a:effectLst/>
                        </a:rPr>
                        <a:t>NuGet </a:t>
                      </a:r>
                      <a:endParaRPr lang="en-US">
                        <a:effectLst/>
                      </a:endParaRPr>
                    </a:p>
                  </a:txBody>
                  <a:tcPr marT="28575" marB="28575"/>
                </a:tc>
                <a:tc>
                  <a:txBody>
                    <a:bodyPr/>
                    <a:lstStyle/>
                    <a:p>
                      <a:pPr rtl="0" fontAlgn="base"/>
                      <a:r>
                        <a:rPr lang="en-US" sz="1100">
                          <a:effectLst/>
                        </a:rPr>
                        <a:t>V3 server protocol </a:t>
                      </a:r>
                      <a:endParaRPr lang="en-US">
                        <a:effectLst/>
                      </a:endParaRPr>
                    </a:p>
                  </a:txBody>
                  <a:tcPr marT="28575" marB="28575"/>
                </a:tc>
                <a:tc>
                  <a:txBody>
                    <a:bodyPr/>
                    <a:lstStyle/>
                    <a:p>
                      <a:pPr rtl="0" fontAlgn="base"/>
                      <a:r>
                        <a:rPr lang="en-US" sz="1100">
                          <a:effectLst/>
                        </a:rPr>
                        <a:t>No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No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extLst>
                  <a:ext uri="{0D108BD9-81ED-4DB2-BD59-A6C34878D82A}">
                    <a16:rowId xmlns:a16="http://schemas.microsoft.com/office/drawing/2014/main" val="1736079140"/>
                  </a:ext>
                </a:extLst>
              </a:tr>
              <a:tr h="0">
                <a:tc>
                  <a:txBody>
                    <a:bodyPr/>
                    <a:lstStyle/>
                    <a:p>
                      <a:pPr rtl="0" fontAlgn="base"/>
                      <a:r>
                        <a:rPr lang="en-US" sz="1100">
                          <a:effectLst/>
                        </a:rPr>
                        <a:t>Azure</a:t>
                      </a:r>
                      <a:endParaRPr lang="en-US">
                        <a:effectLst/>
                      </a:endParaRPr>
                    </a:p>
                    <a:p>
                      <a:pPr lvl="0">
                        <a:buNone/>
                      </a:pPr>
                      <a:r>
                        <a:rPr lang="en-US" sz="1100" err="1">
                          <a:effectLst/>
                        </a:rPr>
                        <a:t>Devops</a:t>
                      </a:r>
                      <a:r>
                        <a:rPr lang="en-US" sz="1100">
                          <a:effectLst/>
                        </a:rPr>
                        <a:t> </a:t>
                      </a:r>
                      <a:endParaRPr lang="en-US">
                        <a:effectLst/>
                      </a:endParaRPr>
                    </a:p>
                  </a:txBody>
                  <a:tcPr marT="28575" marB="28575"/>
                </a:tc>
                <a:tc>
                  <a:txBody>
                    <a:bodyPr/>
                    <a:lstStyle/>
                    <a:p>
                      <a:pPr rtl="0" fontAlgn="base"/>
                      <a:r>
                        <a:rPr lang="en-US" sz="1100">
                          <a:effectLst/>
                        </a:rPr>
                        <a:t>V3 server protocol </a:t>
                      </a:r>
                      <a:endParaRPr lang="en-US">
                        <a:effectLst/>
                      </a:endParaRPr>
                    </a:p>
                  </a:txBody>
                  <a:tcPr marT="28575" marB="28575"/>
                </a:tc>
                <a:tc>
                  <a:txBody>
                    <a:bodyPr/>
                    <a:lstStyle/>
                    <a:p>
                      <a:pPr rtl="0" fontAlgn="base"/>
                      <a:r>
                        <a:rPr lang="en-US" sz="1100">
                          <a:effectLst/>
                        </a:rPr>
                        <a:t>No </a:t>
                      </a:r>
                      <a:endParaRPr lang="en-US">
                        <a:effectLst/>
                      </a:endParaRPr>
                    </a:p>
                  </a:txBody>
                  <a:tcPr marT="28575" marB="28575"/>
                </a:tc>
                <a:tc>
                  <a:txBody>
                    <a:bodyPr/>
                    <a:lstStyle/>
                    <a:p>
                      <a:pPr rtl="0" fontAlgn="base"/>
                      <a:r>
                        <a:rPr lang="en-US" sz="1100">
                          <a:effectLst/>
                        </a:rPr>
                        <a:t>No (server side not consistent &amp; v expensive as looks upstream) </a:t>
                      </a:r>
                      <a:endParaRPr lang="en-US">
                        <a:effectLst/>
                      </a:endParaRPr>
                    </a:p>
                  </a:txBody>
                  <a:tcPr marT="28575" marB="28575"/>
                </a:tc>
                <a:tc>
                  <a:txBody>
                    <a:bodyPr/>
                    <a:lstStyle/>
                    <a:p>
                      <a:pPr rtl="0" fontAlgn="base"/>
                      <a:r>
                        <a:rPr lang="en-US" sz="1100">
                          <a:effectLst/>
                        </a:rPr>
                        <a:t>No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No (expensive and not consistent if user is not specific) </a:t>
                      </a:r>
                      <a:endParaRPr lang="en-US">
                        <a:effectLst/>
                      </a:endParaRPr>
                    </a:p>
                  </a:txBody>
                  <a:tcPr marT="28575" marB="28575"/>
                </a:tc>
                <a:tc>
                  <a:txBody>
                    <a:bodyPr/>
                    <a:lstStyle/>
                    <a:p>
                      <a:pPr rtl="0" fontAlgn="base"/>
                      <a:r>
                        <a:rPr lang="en-US" sz="1100">
                          <a:effectLst/>
                        </a:rPr>
                        <a:t>No (expensive and not consistent if user is not specific)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extLst>
                  <a:ext uri="{0D108BD9-81ED-4DB2-BD59-A6C34878D82A}">
                    <a16:rowId xmlns:a16="http://schemas.microsoft.com/office/drawing/2014/main" val="75815825"/>
                  </a:ext>
                </a:extLst>
              </a:tr>
              <a:tr h="0">
                <a:tc>
                  <a:txBody>
                    <a:bodyPr/>
                    <a:lstStyle/>
                    <a:p>
                      <a:pPr rtl="0" fontAlgn="base"/>
                      <a:r>
                        <a:rPr lang="en-US" sz="1100">
                          <a:effectLst/>
                        </a:rPr>
                        <a:t>GitHub Packages </a:t>
                      </a:r>
                      <a:endParaRPr lang="en-US">
                        <a:effectLst/>
                      </a:endParaRPr>
                    </a:p>
                  </a:txBody>
                  <a:tcPr marT="28575" marB="28575"/>
                </a:tc>
                <a:tc>
                  <a:txBody>
                    <a:bodyPr/>
                    <a:lstStyle/>
                    <a:p>
                      <a:pPr rtl="0" fontAlgn="base"/>
                      <a:r>
                        <a:rPr lang="en-US" sz="1100">
                          <a:effectLst/>
                        </a:rPr>
                        <a:t>V3 server protocol </a:t>
                      </a:r>
                      <a:endParaRPr lang="en-US">
                        <a:effectLst/>
                      </a:endParaRPr>
                    </a:p>
                  </a:txBody>
                  <a:tcPr marT="28575" marB="28575"/>
                </a:tc>
                <a:tc>
                  <a:txBody>
                    <a:bodyPr/>
                    <a:lstStyle/>
                    <a:p>
                      <a:pPr rtl="0" fontAlgn="base"/>
                      <a:r>
                        <a:rPr lang="en-US" sz="1100">
                          <a:effectLst/>
                        </a:rPr>
                        <a:t>No </a:t>
                      </a:r>
                      <a:endParaRPr lang="en-US">
                        <a:effectLst/>
                      </a:endParaRPr>
                    </a:p>
                  </a:txBody>
                  <a:tcPr marT="28575" marB="28575"/>
                </a:tc>
                <a:tc>
                  <a:txBody>
                    <a:bodyPr/>
                    <a:lstStyle/>
                    <a:p>
                      <a:pPr rtl="0" fontAlgn="base"/>
                      <a:r>
                        <a:rPr lang="en-US" sz="1100">
                          <a:effectLst/>
                        </a:rPr>
                        <a:t>No (server side broken) </a:t>
                      </a:r>
                      <a:endParaRPr lang="en-US">
                        <a:effectLst/>
                      </a:endParaRPr>
                    </a:p>
                  </a:txBody>
                  <a:tcPr marT="28575" marB="28575"/>
                </a:tc>
                <a:tc>
                  <a:txBody>
                    <a:bodyPr/>
                    <a:lstStyle/>
                    <a:p>
                      <a:pPr rtl="0" fontAlgn="base"/>
                      <a:r>
                        <a:rPr lang="en-US" sz="1100">
                          <a:effectLst/>
                        </a:rPr>
                        <a:t>No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extLst>
                  <a:ext uri="{0D108BD9-81ED-4DB2-BD59-A6C34878D82A}">
                    <a16:rowId xmlns:a16="http://schemas.microsoft.com/office/drawing/2014/main" val="2750670241"/>
                  </a:ext>
                </a:extLst>
              </a:tr>
              <a:tr h="0">
                <a:tc>
                  <a:txBody>
                    <a:bodyPr/>
                    <a:lstStyle/>
                    <a:p>
                      <a:pPr rtl="0" fontAlgn="base"/>
                      <a:r>
                        <a:rPr lang="en-US" sz="1100" err="1">
                          <a:effectLst/>
                        </a:rPr>
                        <a:t>Jfrog</a:t>
                      </a:r>
                      <a:r>
                        <a:rPr lang="en-US" sz="1100">
                          <a:effectLst/>
                        </a:rPr>
                        <a:t> Artifactory </a:t>
                      </a:r>
                      <a:endParaRPr lang="en-US">
                        <a:effectLst/>
                      </a:endParaRPr>
                    </a:p>
                  </a:txBody>
                  <a:tcPr marT="28575" marB="28575"/>
                </a:tc>
                <a:tc>
                  <a:txBody>
                    <a:bodyPr/>
                    <a:lstStyle/>
                    <a:p>
                      <a:pPr rtl="0" fontAlgn="base"/>
                      <a:r>
                        <a:rPr lang="en-US" sz="1100">
                          <a:effectLst/>
                        </a:rPr>
                        <a:t>V3 server protocol </a:t>
                      </a:r>
                      <a:endParaRPr lang="en-US">
                        <a:effectLst/>
                      </a:endParaRPr>
                    </a:p>
                  </a:txBody>
                  <a:tcPr marT="28575" marB="28575"/>
                </a:tc>
                <a:tc>
                  <a:txBody>
                    <a:bodyPr/>
                    <a:lstStyle/>
                    <a:p>
                      <a:pPr rtl="0" fontAlgn="base"/>
                      <a:r>
                        <a:rPr lang="en-US" sz="1100">
                          <a:effectLst/>
                        </a:rPr>
                        <a:t>No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No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extLst>
                  <a:ext uri="{0D108BD9-81ED-4DB2-BD59-A6C34878D82A}">
                    <a16:rowId xmlns:a16="http://schemas.microsoft.com/office/drawing/2014/main" val="2434315297"/>
                  </a:ext>
                </a:extLst>
              </a:tr>
              <a:tr h="0">
                <a:tc>
                  <a:txBody>
                    <a:bodyPr/>
                    <a:lstStyle/>
                    <a:p>
                      <a:pPr rtl="0" fontAlgn="base"/>
                      <a:r>
                        <a:rPr lang="en-US" sz="1100">
                          <a:effectLst/>
                        </a:rPr>
                        <a:t>Local file share </a:t>
                      </a:r>
                      <a:endParaRPr lang="en-US">
                        <a:effectLst/>
                      </a:endParaRPr>
                    </a:p>
                  </a:txBody>
                  <a:tcPr marT="28575" marB="28575"/>
                </a:tc>
                <a:tc>
                  <a:txBody>
                    <a:bodyPr/>
                    <a:lstStyle/>
                    <a:p>
                      <a:pPr rtl="0" fontAlgn="base"/>
                      <a:r>
                        <a:rPr lang="en-US" sz="1100">
                          <a:effectLst/>
                        </a:rPr>
                        <a:t>File share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tc>
                  <a:txBody>
                    <a:bodyPr/>
                    <a:lstStyle/>
                    <a:p>
                      <a:pPr rtl="0" fontAlgn="base"/>
                      <a:r>
                        <a:rPr lang="en-US" sz="1100">
                          <a:effectLst/>
                        </a:rPr>
                        <a:t>Yes </a:t>
                      </a:r>
                      <a:endParaRPr lang="en-US">
                        <a:effectLst/>
                      </a:endParaRPr>
                    </a:p>
                  </a:txBody>
                  <a:tcPr marT="28575" marB="28575"/>
                </a:tc>
                <a:extLst>
                  <a:ext uri="{0D108BD9-81ED-4DB2-BD59-A6C34878D82A}">
                    <a16:rowId xmlns:a16="http://schemas.microsoft.com/office/drawing/2014/main" val="664436903"/>
                  </a:ext>
                </a:extLst>
              </a:tr>
              <a:tr h="0">
                <a:tc>
                  <a:txBody>
                    <a:bodyPr/>
                    <a:lstStyle/>
                    <a:p>
                      <a:pPr rtl="0" fontAlgn="base"/>
                      <a:endParaRPr lang="en-US" sz="1100">
                        <a:effectLst/>
                        <a:latin typeface="Calibri" panose="020F0502020204030204" pitchFamily="34" charset="0"/>
                      </a:endParaRPr>
                    </a:p>
                  </a:txBody>
                  <a:tcPr marT="28575" marB="28575"/>
                </a:tc>
                <a:tc>
                  <a:txBody>
                    <a:bodyPr/>
                    <a:lstStyle/>
                    <a:p>
                      <a:pPr rtl="0" fontAlgn="base"/>
                      <a:endParaRPr lang="en-US" sz="1100">
                        <a:effectLst/>
                        <a:latin typeface="Calibri" panose="020F0502020204030204" pitchFamily="34" charset="0"/>
                      </a:endParaRPr>
                    </a:p>
                  </a:txBody>
                  <a:tcPr marT="28575" marB="28575"/>
                </a:tc>
                <a:tc>
                  <a:txBody>
                    <a:bodyPr/>
                    <a:lstStyle/>
                    <a:p>
                      <a:pPr rtl="0" fontAlgn="base"/>
                      <a:endParaRPr lang="en-US" sz="1100">
                        <a:effectLst/>
                        <a:latin typeface="Calibri" panose="020F0502020204030204" pitchFamily="34" charset="0"/>
                      </a:endParaRPr>
                    </a:p>
                  </a:txBody>
                  <a:tcPr marT="28575" marB="28575"/>
                </a:tc>
                <a:tc>
                  <a:txBody>
                    <a:bodyPr/>
                    <a:lstStyle/>
                    <a:p>
                      <a:pPr rtl="0" fontAlgn="base"/>
                      <a:endParaRPr lang="en-US" sz="1100">
                        <a:effectLst/>
                        <a:latin typeface="Calibri" panose="020F0502020204030204" pitchFamily="34" charset="0"/>
                      </a:endParaRPr>
                    </a:p>
                  </a:txBody>
                  <a:tcPr marT="28575" marB="28575"/>
                </a:tc>
                <a:tc>
                  <a:txBody>
                    <a:bodyPr/>
                    <a:lstStyle/>
                    <a:p>
                      <a:pPr rtl="0" fontAlgn="base"/>
                      <a:endParaRPr lang="en-US" sz="1100">
                        <a:effectLst/>
                        <a:latin typeface="Calibri" panose="020F0502020204030204" pitchFamily="34" charset="0"/>
                      </a:endParaRPr>
                    </a:p>
                  </a:txBody>
                  <a:tcPr marT="28575" marB="28575"/>
                </a:tc>
                <a:tc>
                  <a:txBody>
                    <a:bodyPr/>
                    <a:lstStyle/>
                    <a:p>
                      <a:pPr rtl="0" fontAlgn="base"/>
                      <a:endParaRPr lang="en-US" sz="1100">
                        <a:effectLst/>
                        <a:latin typeface="Calibri" panose="020F0502020204030204" pitchFamily="34" charset="0"/>
                      </a:endParaRPr>
                    </a:p>
                  </a:txBody>
                  <a:tcPr marT="28575" marB="28575"/>
                </a:tc>
                <a:tc>
                  <a:txBody>
                    <a:bodyPr/>
                    <a:lstStyle/>
                    <a:p>
                      <a:pPr rtl="0" fontAlgn="base"/>
                      <a:endParaRPr lang="en-US" sz="1100">
                        <a:effectLst/>
                        <a:latin typeface="Calibri" panose="020F0502020204030204" pitchFamily="34" charset="0"/>
                      </a:endParaRPr>
                    </a:p>
                  </a:txBody>
                  <a:tcPr marT="28575" marB="28575"/>
                </a:tc>
                <a:tc>
                  <a:txBody>
                    <a:bodyPr/>
                    <a:lstStyle/>
                    <a:p>
                      <a:pPr rtl="0" fontAlgn="base"/>
                      <a:endParaRPr lang="en-US" sz="1100">
                        <a:effectLst/>
                        <a:latin typeface="Calibri" panose="020F0502020204030204" pitchFamily="34" charset="0"/>
                      </a:endParaRPr>
                    </a:p>
                  </a:txBody>
                  <a:tcPr marT="28575" marB="28575"/>
                </a:tc>
                <a:tc>
                  <a:txBody>
                    <a:bodyPr/>
                    <a:lstStyle/>
                    <a:p>
                      <a:pPr rtl="0" fontAlgn="base"/>
                      <a:endParaRPr lang="en-US" sz="1100">
                        <a:effectLst/>
                        <a:latin typeface="Calibri" panose="020F0502020204030204" pitchFamily="34" charset="0"/>
                      </a:endParaRPr>
                    </a:p>
                  </a:txBody>
                  <a:tcPr marT="28575" marB="28575"/>
                </a:tc>
                <a:tc>
                  <a:txBody>
                    <a:bodyPr/>
                    <a:lstStyle/>
                    <a:p>
                      <a:pPr rtl="0" fontAlgn="base"/>
                      <a:endParaRPr lang="en-US" sz="1100">
                        <a:effectLst/>
                        <a:latin typeface="Calibri" panose="020F0502020204030204" pitchFamily="34" charset="0"/>
                      </a:endParaRPr>
                    </a:p>
                  </a:txBody>
                  <a:tcPr marT="28575" marB="28575"/>
                </a:tc>
                <a:tc>
                  <a:txBody>
                    <a:bodyPr/>
                    <a:lstStyle/>
                    <a:p>
                      <a:pPr rtl="0" fontAlgn="base"/>
                      <a:endParaRPr lang="en-US" sz="1100">
                        <a:effectLst/>
                        <a:latin typeface="Calibri" panose="020F0502020204030204" pitchFamily="34" charset="0"/>
                      </a:endParaRPr>
                    </a:p>
                  </a:txBody>
                  <a:tcPr marT="28575" marB="28575"/>
                </a:tc>
                <a:tc>
                  <a:txBody>
                    <a:bodyPr/>
                    <a:lstStyle/>
                    <a:p>
                      <a:pPr rtl="0" fontAlgn="base"/>
                      <a:endParaRPr lang="en-US" sz="1100">
                        <a:effectLst/>
                        <a:latin typeface="Calibri" panose="020F0502020204030204" pitchFamily="34" charset="0"/>
                      </a:endParaRPr>
                    </a:p>
                  </a:txBody>
                  <a:tcPr marT="28575" marB="28575"/>
                </a:tc>
                <a:extLst>
                  <a:ext uri="{0D108BD9-81ED-4DB2-BD59-A6C34878D82A}">
                    <a16:rowId xmlns:a16="http://schemas.microsoft.com/office/drawing/2014/main" val="2551835053"/>
                  </a:ext>
                </a:extLst>
              </a:tr>
            </a:tbl>
          </a:graphicData>
        </a:graphic>
      </p:graphicFrame>
    </p:spTree>
    <p:extLst>
      <p:ext uri="{BB962C8B-B14F-4D97-AF65-F5344CB8AC3E}">
        <p14:creationId xmlns:p14="http://schemas.microsoft.com/office/powerpoint/2010/main" val="2832217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C64731-C187-A989-A042-C80286F47142}"/>
              </a:ext>
            </a:extLst>
          </p:cNvPr>
          <p:cNvSpPr>
            <a:spLocks noGrp="1"/>
          </p:cNvSpPr>
          <p:nvPr>
            <p:ph type="title"/>
          </p:nvPr>
        </p:nvSpPr>
        <p:spPr/>
        <p:txBody>
          <a:bodyPr/>
          <a:lstStyle/>
          <a:p>
            <a:r>
              <a:rPr lang="en-US" dirty="0"/>
              <a:t>Breaking Changes</a:t>
            </a:r>
          </a:p>
        </p:txBody>
      </p:sp>
      <p:sp>
        <p:nvSpPr>
          <p:cNvPr id="6" name="Content Placeholder 5">
            <a:extLst>
              <a:ext uri="{FF2B5EF4-FFF2-40B4-BE49-F238E27FC236}">
                <a16:creationId xmlns:a16="http://schemas.microsoft.com/office/drawing/2014/main" id="{688EA028-6036-BD0D-4AAB-1870F73FCB07}"/>
              </a:ext>
            </a:extLst>
          </p:cNvPr>
          <p:cNvSpPr>
            <a:spLocks noGrp="1"/>
          </p:cNvSpPr>
          <p:nvPr>
            <p:ph sz="half" idx="1"/>
          </p:nvPr>
        </p:nvSpPr>
        <p:spPr/>
        <p:txBody>
          <a:bodyPr>
            <a:normAutofit fontScale="55000" lnSpcReduction="20000"/>
          </a:bodyPr>
          <a:lstStyle/>
          <a:p>
            <a:pPr algn="l">
              <a:buFont typeface="Arial" panose="020B0604020202020204" pitchFamily="34" charset="0"/>
              <a:buChar char="•"/>
            </a:pPr>
            <a:r>
              <a:rPr lang="en-US" b="0" i="0" u="none" strike="noStrike" dirty="0">
                <a:solidFill>
                  <a:srgbClr val="1F2328"/>
                </a:solidFill>
                <a:effectLst/>
                <a:latin typeface="-apple-system"/>
              </a:rPr>
              <a:t>proxy support not supported yet at cmdlet level</a:t>
            </a:r>
          </a:p>
          <a:p>
            <a:pPr algn="l">
              <a:buFont typeface="Arial" panose="020B0604020202020204" pitchFamily="34" charset="0"/>
              <a:buChar char="•"/>
            </a:pPr>
            <a:r>
              <a:rPr lang="en-US" b="0" i="0" u="none" strike="noStrike" dirty="0">
                <a:solidFill>
                  <a:srgbClr val="1F2328"/>
                </a:solidFill>
                <a:effectLst/>
                <a:latin typeface="-apple-system"/>
              </a:rPr>
              <a:t>New-</a:t>
            </a:r>
            <a:r>
              <a:rPr lang="en-US" b="0" i="0" u="none" strike="noStrike" dirty="0" err="1">
                <a:solidFill>
                  <a:srgbClr val="1F2328"/>
                </a:solidFill>
                <a:effectLst/>
                <a:latin typeface="-apple-system"/>
              </a:rPr>
              <a:t>ScriptFileInfo</a:t>
            </a:r>
            <a:r>
              <a:rPr lang="en-US" b="0" i="0" u="none" strike="noStrike" dirty="0">
                <a:solidFill>
                  <a:srgbClr val="1F2328"/>
                </a:solidFill>
                <a:effectLst/>
                <a:latin typeface="-apple-system"/>
              </a:rPr>
              <a:t> and Update-</a:t>
            </a:r>
            <a:r>
              <a:rPr lang="en-US" b="0" i="0" u="none" strike="noStrike" dirty="0" err="1">
                <a:solidFill>
                  <a:srgbClr val="1F2328"/>
                </a:solidFill>
                <a:effectLst/>
                <a:latin typeface="-apple-system"/>
              </a:rPr>
              <a:t>ScriptFileInfo</a:t>
            </a:r>
            <a:r>
              <a:rPr lang="en-US" b="0" i="0" u="none" strike="noStrike" dirty="0">
                <a:solidFill>
                  <a:srgbClr val="1F2328"/>
                </a:solidFill>
                <a:effectLst/>
                <a:latin typeface="-apple-system"/>
              </a:rPr>
              <a:t> had -</a:t>
            </a:r>
            <a:r>
              <a:rPr lang="en-US" b="0" i="0" u="none" strike="noStrike" dirty="0" err="1">
                <a:solidFill>
                  <a:srgbClr val="1F2328"/>
                </a:solidFill>
                <a:effectLst/>
                <a:latin typeface="-apple-system"/>
              </a:rPr>
              <a:t>PassThru</a:t>
            </a:r>
            <a:r>
              <a:rPr lang="en-US" b="0" i="0" u="none" strike="noStrike" dirty="0">
                <a:solidFill>
                  <a:srgbClr val="1F2328"/>
                </a:solidFill>
                <a:effectLst/>
                <a:latin typeface="-apple-system"/>
              </a:rPr>
              <a:t>, in v3 there's no </a:t>
            </a:r>
            <a:r>
              <a:rPr lang="en-US" b="0" i="0" u="none" strike="noStrike" dirty="0" err="1">
                <a:solidFill>
                  <a:srgbClr val="1F2328"/>
                </a:solidFill>
                <a:effectLst/>
                <a:latin typeface="-apple-system"/>
              </a:rPr>
              <a:t>passthru</a:t>
            </a:r>
            <a:r>
              <a:rPr lang="en-US" b="0" i="0" u="none" strike="noStrike" dirty="0">
                <a:solidFill>
                  <a:srgbClr val="1F2328"/>
                </a:solidFill>
                <a:effectLst/>
                <a:latin typeface="-apple-system"/>
              </a:rPr>
              <a:t>, but we write file contents to the console</a:t>
            </a:r>
            <a:br>
              <a:rPr lang="en-US" b="0" i="0" u="none" strike="noStrike" dirty="0">
                <a:solidFill>
                  <a:srgbClr val="1F2328"/>
                </a:solidFill>
                <a:effectLst/>
                <a:latin typeface="-apple-system"/>
              </a:rPr>
            </a:br>
            <a:r>
              <a:rPr lang="en-US" b="0" i="0" u="none" strike="noStrike" dirty="0">
                <a:solidFill>
                  <a:srgbClr val="1F2328"/>
                </a:solidFill>
                <a:effectLst/>
                <a:latin typeface="-apple-system"/>
              </a:rPr>
              <a:t>     + possible solution is to do 'New-</a:t>
            </a:r>
            <a:r>
              <a:rPr lang="en-US" b="0" i="0" u="none" strike="noStrike" dirty="0" err="1">
                <a:solidFill>
                  <a:srgbClr val="1F2328"/>
                </a:solidFill>
                <a:effectLst/>
                <a:latin typeface="-apple-system"/>
              </a:rPr>
              <a:t>PSScriptFileInfo</a:t>
            </a:r>
            <a:r>
              <a:rPr lang="en-US" b="0" i="0" u="none" strike="noStrike" dirty="0">
                <a:solidFill>
                  <a:srgbClr val="1F2328"/>
                </a:solidFill>
                <a:effectLst/>
                <a:latin typeface="-apple-system"/>
              </a:rPr>
              <a:t>', then use 'Get-</a:t>
            </a:r>
            <a:r>
              <a:rPr lang="en-US" b="0" i="0" u="none" strike="noStrike" dirty="0" err="1">
                <a:solidFill>
                  <a:srgbClr val="1F2328"/>
                </a:solidFill>
                <a:effectLst/>
                <a:latin typeface="-apple-system"/>
              </a:rPr>
              <a:t>PSScriptFileInfo</a:t>
            </a:r>
            <a:r>
              <a:rPr lang="en-US" b="0" i="0" u="none" strike="noStrike" dirty="0">
                <a:solidFill>
                  <a:srgbClr val="1F2328"/>
                </a:solidFill>
                <a:effectLst/>
                <a:latin typeface="-apple-system"/>
              </a:rPr>
              <a:t>'</a:t>
            </a:r>
          </a:p>
          <a:p>
            <a:pPr algn="l">
              <a:buFont typeface="Arial" panose="020B0604020202020204" pitchFamily="34" charset="0"/>
              <a:buChar char="•"/>
            </a:pPr>
            <a:r>
              <a:rPr lang="en-US" b="0" i="0" u="none" strike="noStrike" dirty="0" err="1">
                <a:solidFill>
                  <a:srgbClr val="1F2328"/>
                </a:solidFill>
                <a:effectLst/>
                <a:latin typeface="-apple-system"/>
              </a:rPr>
              <a:t>whatif</a:t>
            </a:r>
            <a:r>
              <a:rPr lang="en-US" b="0" i="0" u="none" strike="noStrike" dirty="0">
                <a:solidFill>
                  <a:srgbClr val="1F2328"/>
                </a:solidFill>
                <a:effectLst/>
                <a:latin typeface="-apple-system"/>
              </a:rPr>
              <a:t> and confirm not supported for update-</a:t>
            </a:r>
            <a:r>
              <a:rPr lang="en-US" b="0" i="0" u="none" strike="noStrike" dirty="0" err="1">
                <a:solidFill>
                  <a:srgbClr val="1F2328"/>
                </a:solidFill>
                <a:effectLst/>
                <a:latin typeface="-apple-system"/>
              </a:rPr>
              <a:t>psscriptfileinfo</a:t>
            </a:r>
            <a:r>
              <a:rPr lang="en-US" b="0" i="0" u="none" strike="noStrike" dirty="0">
                <a:solidFill>
                  <a:srgbClr val="1F2328"/>
                </a:solidFill>
                <a:effectLst/>
                <a:latin typeface="-apple-system"/>
              </a:rPr>
              <a:t> right now</a:t>
            </a:r>
          </a:p>
          <a:p>
            <a:pPr algn="l">
              <a:buFont typeface="Arial" panose="020B0604020202020204" pitchFamily="34" charset="0"/>
              <a:buChar char="•"/>
            </a:pPr>
            <a:r>
              <a:rPr lang="en-US" b="0" i="0" u="none" strike="noStrike" dirty="0">
                <a:solidFill>
                  <a:srgbClr val="1F2328"/>
                </a:solidFill>
                <a:effectLst/>
                <a:latin typeface="-apple-system"/>
              </a:rPr>
              <a:t>Filter no longer exists for Find cmdlets</a:t>
            </a:r>
          </a:p>
          <a:p>
            <a:pPr algn="l">
              <a:buFont typeface="Arial" panose="020B0604020202020204" pitchFamily="34" charset="0"/>
              <a:buChar char="•"/>
            </a:pPr>
            <a:r>
              <a:rPr lang="en-US" b="0" i="0" u="none" strike="noStrike" dirty="0">
                <a:solidFill>
                  <a:srgbClr val="1F2328"/>
                </a:solidFill>
                <a:effectLst/>
                <a:latin typeface="-apple-system"/>
              </a:rPr>
              <a:t>Remove '</a:t>
            </a:r>
            <a:r>
              <a:rPr lang="en-US" b="0" i="0" u="none" strike="noStrike" dirty="0" err="1">
                <a:solidFill>
                  <a:srgbClr val="1F2328"/>
                </a:solidFill>
                <a:effectLst/>
                <a:latin typeface="-apple-system"/>
              </a:rPr>
              <a:t>SkipPublisherCheck</a:t>
            </a:r>
            <a:r>
              <a:rPr lang="en-US" b="0" i="0" u="none" strike="noStrike" dirty="0">
                <a:solidFill>
                  <a:srgbClr val="1F2328"/>
                </a:solidFill>
                <a:effectLst/>
                <a:latin typeface="-apple-system"/>
              </a:rPr>
              <a:t>'  in v3 we now have '</a:t>
            </a:r>
            <a:r>
              <a:rPr lang="en-US" b="0" i="0" u="none" strike="noStrike" dirty="0" err="1">
                <a:solidFill>
                  <a:srgbClr val="1F2328"/>
                </a:solidFill>
                <a:effectLst/>
                <a:latin typeface="-apple-system"/>
              </a:rPr>
              <a:t>AuthenticodeCheck</a:t>
            </a:r>
            <a:r>
              <a:rPr lang="en-US" b="0" i="0" u="none" strike="noStrike" dirty="0">
                <a:solidFill>
                  <a:srgbClr val="1F2328"/>
                </a:solidFill>
                <a:effectLst/>
                <a:latin typeface="-apple-system"/>
              </a:rPr>
              <a:t>'</a:t>
            </a:r>
          </a:p>
          <a:p>
            <a:pPr algn="l">
              <a:buFont typeface="Arial" panose="020B0604020202020204" pitchFamily="34" charset="0"/>
              <a:buChar char="•"/>
            </a:pPr>
            <a:r>
              <a:rPr lang="en-US" b="0" i="0" u="none" strike="noStrike" dirty="0">
                <a:solidFill>
                  <a:srgbClr val="1F2328"/>
                </a:solidFill>
                <a:effectLst/>
                <a:latin typeface="-apple-system"/>
              </a:rPr>
              <a:t>For now v3 will always clobber </a:t>
            </a:r>
          </a:p>
          <a:p>
            <a:endParaRPr lang="en-US" dirty="0"/>
          </a:p>
        </p:txBody>
      </p:sp>
      <p:sp>
        <p:nvSpPr>
          <p:cNvPr id="7" name="Content Placeholder 6">
            <a:extLst>
              <a:ext uri="{FF2B5EF4-FFF2-40B4-BE49-F238E27FC236}">
                <a16:creationId xmlns:a16="http://schemas.microsoft.com/office/drawing/2014/main" id="{0A7EC0FB-E37D-EE4B-692C-84666FF58487}"/>
              </a:ext>
            </a:extLst>
          </p:cNvPr>
          <p:cNvSpPr>
            <a:spLocks noGrp="1"/>
          </p:cNvSpPr>
          <p:nvPr>
            <p:ph sz="half" idx="2"/>
          </p:nvPr>
        </p:nvSpPr>
        <p:spPr/>
        <p:txBody>
          <a:bodyPr>
            <a:normAutofit fontScale="55000" lnSpcReduction="20000"/>
          </a:bodyPr>
          <a:lstStyle/>
          <a:p>
            <a:pPr algn="l">
              <a:buFont typeface="Arial" panose="020B0604020202020204" pitchFamily="34" charset="0"/>
              <a:buChar char="•"/>
            </a:pPr>
            <a:r>
              <a:rPr lang="en-US" b="0" i="0" u="none" strike="noStrike" dirty="0">
                <a:solidFill>
                  <a:srgbClr val="1F2328"/>
                </a:solidFill>
                <a:effectLst/>
                <a:latin typeface="-apple-system"/>
              </a:rPr>
              <a:t>No more '</a:t>
            </a:r>
            <a:r>
              <a:rPr lang="en-US" b="0" i="0" u="none" strike="noStrike" dirty="0" err="1">
                <a:solidFill>
                  <a:srgbClr val="1F2328"/>
                </a:solidFill>
                <a:effectLst/>
                <a:latin typeface="-apple-system"/>
              </a:rPr>
              <a:t>NoPathUpdate</a:t>
            </a:r>
            <a:r>
              <a:rPr lang="en-US" b="0" i="0" u="none" strike="noStrike" dirty="0">
                <a:solidFill>
                  <a:srgbClr val="1F2328"/>
                </a:solidFill>
                <a:effectLst/>
                <a:latin typeface="-apple-system"/>
              </a:rPr>
              <a:t>' parameter for Install-Script</a:t>
            </a:r>
          </a:p>
          <a:p>
            <a:pPr algn="l">
              <a:buFont typeface="Arial" panose="020B0604020202020204" pitchFamily="34" charset="0"/>
              <a:buChar char="•"/>
            </a:pPr>
            <a:r>
              <a:rPr lang="en-US" b="0" i="0" u="none" strike="noStrike" dirty="0">
                <a:solidFill>
                  <a:srgbClr val="1F2328"/>
                </a:solidFill>
                <a:effectLst/>
                <a:latin typeface="-apple-system"/>
              </a:rPr>
              <a:t>Repository (register, set) no longer take 'Credential' because it no longer pings the </a:t>
            </a:r>
            <a:r>
              <a:rPr lang="en-US" b="0" i="0" u="none" strike="noStrike" dirty="0" err="1">
                <a:solidFill>
                  <a:srgbClr val="1F2328"/>
                </a:solidFill>
                <a:effectLst/>
                <a:latin typeface="-apple-system"/>
              </a:rPr>
              <a:t>uri</a:t>
            </a:r>
            <a:endParaRPr lang="en-US" b="0" i="0" u="none" strike="noStrike" dirty="0">
              <a:solidFill>
                <a:srgbClr val="1F2328"/>
              </a:solidFill>
              <a:effectLst/>
              <a:latin typeface="-apple-system"/>
            </a:endParaRPr>
          </a:p>
          <a:p>
            <a:pPr algn="l">
              <a:buFont typeface="Arial" panose="020B0604020202020204" pitchFamily="34" charset="0"/>
              <a:buChar char="•"/>
            </a:pPr>
            <a:r>
              <a:rPr lang="en-US" b="0" i="0" u="none" strike="noStrike" dirty="0">
                <a:solidFill>
                  <a:srgbClr val="1F2328"/>
                </a:solidFill>
                <a:effectLst/>
                <a:latin typeface="-apple-system"/>
              </a:rPr>
              <a:t>Register, set no longer accepts the following params:</a:t>
            </a:r>
            <a:br>
              <a:rPr lang="en-US" b="0" i="0" u="none" strike="noStrike" dirty="0">
                <a:solidFill>
                  <a:srgbClr val="1F2328"/>
                </a:solidFill>
                <a:effectLst/>
                <a:latin typeface="-apple-system"/>
              </a:rPr>
            </a:br>
            <a:r>
              <a:rPr lang="en-US" b="0" i="0" u="none" strike="noStrike" dirty="0">
                <a:solidFill>
                  <a:srgbClr val="1F2328"/>
                </a:solidFill>
                <a:effectLst/>
                <a:latin typeface="-apple-system"/>
              </a:rPr>
              <a:t>    </a:t>
            </a:r>
            <a:r>
              <a:rPr lang="en-US" b="0" i="0" u="none" strike="noStrike" dirty="0" err="1">
                <a:solidFill>
                  <a:srgbClr val="1F2328"/>
                </a:solidFill>
                <a:effectLst/>
                <a:latin typeface="-apple-system"/>
              </a:rPr>
              <a:t>PublishLocation</a:t>
            </a:r>
            <a:br>
              <a:rPr lang="en-US" b="0" i="0" u="none" strike="noStrike" dirty="0">
                <a:solidFill>
                  <a:srgbClr val="1F2328"/>
                </a:solidFill>
                <a:effectLst/>
                <a:latin typeface="-apple-system"/>
              </a:rPr>
            </a:br>
            <a:r>
              <a:rPr lang="en-US" b="0" i="0" u="none" strike="noStrike" dirty="0">
                <a:solidFill>
                  <a:srgbClr val="1F2328"/>
                </a:solidFill>
                <a:effectLst/>
                <a:latin typeface="-apple-system"/>
              </a:rPr>
              <a:t>    </a:t>
            </a:r>
            <a:r>
              <a:rPr lang="en-US" b="0" i="0" u="none" strike="noStrike" dirty="0" err="1">
                <a:solidFill>
                  <a:srgbClr val="1F2328"/>
                </a:solidFill>
                <a:effectLst/>
                <a:latin typeface="-apple-system"/>
              </a:rPr>
              <a:t>ScriptSourceLocation</a:t>
            </a:r>
            <a:br>
              <a:rPr lang="en-US" b="0" i="0" u="none" strike="noStrike" dirty="0">
                <a:solidFill>
                  <a:srgbClr val="1F2328"/>
                </a:solidFill>
                <a:effectLst/>
                <a:latin typeface="-apple-system"/>
              </a:rPr>
            </a:br>
            <a:r>
              <a:rPr lang="en-US" b="0" i="0" u="none" strike="noStrike" dirty="0">
                <a:solidFill>
                  <a:srgbClr val="1F2328"/>
                </a:solidFill>
                <a:effectLst/>
                <a:latin typeface="-apple-system"/>
              </a:rPr>
              <a:t>    </a:t>
            </a:r>
            <a:r>
              <a:rPr lang="en-US" b="0" i="0" u="none" strike="noStrike" dirty="0" err="1">
                <a:solidFill>
                  <a:srgbClr val="1F2328"/>
                </a:solidFill>
                <a:effectLst/>
                <a:latin typeface="-apple-system"/>
              </a:rPr>
              <a:t>ScriptPublishLocation</a:t>
            </a:r>
            <a:br>
              <a:rPr lang="en-US" b="0" i="0" u="none" strike="noStrike" dirty="0">
                <a:solidFill>
                  <a:srgbClr val="1F2328"/>
                </a:solidFill>
                <a:effectLst/>
                <a:latin typeface="-apple-system"/>
              </a:rPr>
            </a:br>
            <a:r>
              <a:rPr lang="en-US" b="0" i="0" u="none" strike="noStrike" dirty="0">
                <a:solidFill>
                  <a:srgbClr val="1F2328"/>
                </a:solidFill>
                <a:effectLst/>
                <a:latin typeface="-apple-system"/>
              </a:rPr>
              <a:t>    </a:t>
            </a:r>
            <a:r>
              <a:rPr lang="en-US" b="0" i="0" u="none" strike="noStrike" dirty="0" err="1">
                <a:solidFill>
                  <a:srgbClr val="1F2328"/>
                </a:solidFill>
                <a:effectLst/>
                <a:latin typeface="-apple-system"/>
              </a:rPr>
              <a:t>PackageManagementProvider</a:t>
            </a:r>
            <a:endParaRPr lang="en-US" b="0" i="0" u="none" strike="noStrike" dirty="0">
              <a:solidFill>
                <a:srgbClr val="1F2328"/>
              </a:solidFill>
              <a:effectLst/>
              <a:latin typeface="-apple-system"/>
            </a:endParaRPr>
          </a:p>
          <a:p>
            <a:pPr algn="l">
              <a:buFont typeface="Arial" panose="020B0604020202020204" pitchFamily="34" charset="0"/>
              <a:buChar char="•"/>
            </a:pPr>
            <a:r>
              <a:rPr lang="en-US" b="0" i="0" u="none" strike="noStrike" dirty="0">
                <a:solidFill>
                  <a:srgbClr val="1F2328"/>
                </a:solidFill>
                <a:effectLst/>
                <a:latin typeface="-apple-system"/>
              </a:rPr>
              <a:t>Wherever parameters are no longer accepted, the </a:t>
            </a:r>
            <a:r>
              <a:rPr lang="en-US" b="0" i="0" u="none" strike="noStrike" dirty="0" err="1">
                <a:solidFill>
                  <a:srgbClr val="1F2328"/>
                </a:solidFill>
                <a:effectLst/>
                <a:latin typeface="-apple-system"/>
              </a:rPr>
              <a:t>compat</a:t>
            </a:r>
            <a:r>
              <a:rPr lang="en-US" b="0" i="0" u="none" strike="noStrike" dirty="0">
                <a:solidFill>
                  <a:srgbClr val="1F2328"/>
                </a:solidFill>
                <a:effectLst/>
                <a:latin typeface="-apple-system"/>
              </a:rPr>
              <a:t> module will still bind them and then just delete them</a:t>
            </a:r>
          </a:p>
          <a:p>
            <a:pPr algn="l">
              <a:buFont typeface="Arial" panose="020B0604020202020204" pitchFamily="34" charset="0"/>
              <a:buChar char="•"/>
            </a:pPr>
            <a:r>
              <a:rPr lang="en-US" b="0" i="0" u="none" strike="noStrike" dirty="0">
                <a:solidFill>
                  <a:srgbClr val="1F2328"/>
                </a:solidFill>
                <a:effectLst/>
                <a:latin typeface="-apple-system"/>
              </a:rPr>
              <a:t>Save will now by default accept license</a:t>
            </a:r>
          </a:p>
        </p:txBody>
      </p:sp>
    </p:spTree>
    <p:extLst>
      <p:ext uri="{BB962C8B-B14F-4D97-AF65-F5344CB8AC3E}">
        <p14:creationId xmlns:p14="http://schemas.microsoft.com/office/powerpoint/2010/main" val="2648861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7A35D7-62AC-A5BD-BAE5-53FF22CC3544}"/>
              </a:ext>
            </a:extLst>
          </p:cNvPr>
          <p:cNvSpPr/>
          <p:nvPr/>
        </p:nvSpPr>
        <p:spPr>
          <a:xfrm>
            <a:off x="1341074" y="1647686"/>
            <a:ext cx="9500839" cy="4111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ZoneTexte 2">
            <a:extLst>
              <a:ext uri="{FF2B5EF4-FFF2-40B4-BE49-F238E27FC236}">
                <a16:creationId xmlns:a16="http://schemas.microsoft.com/office/drawing/2014/main" id="{E60D1E15-F44A-41EC-E51F-A26657A126D9}"/>
              </a:ext>
            </a:extLst>
          </p:cNvPr>
          <p:cNvSpPr txBox="1"/>
          <p:nvPr/>
        </p:nvSpPr>
        <p:spPr>
          <a:xfrm>
            <a:off x="1052186" y="939800"/>
            <a:ext cx="988929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4000" b="1" i="0" u="none" strike="noStrike" kern="1200" cap="none" spc="0" normalizeH="0" baseline="0" noProof="0" err="1">
                <a:ln>
                  <a:noFill/>
                </a:ln>
                <a:solidFill>
                  <a:srgbClr val="346296"/>
                </a:solidFill>
                <a:effectLst/>
                <a:uLnTx/>
                <a:uFillTx/>
                <a:latin typeface="Calibri"/>
                <a:ea typeface="+mn-ea"/>
                <a:cs typeface="+mn-cs"/>
              </a:rPr>
              <a:t>Many</a:t>
            </a:r>
            <a:r>
              <a:rPr kumimoji="0" lang="fr-FR" sz="4000" b="1" i="0" u="none" strike="noStrike" kern="1200" cap="none" spc="0" normalizeH="0" baseline="0" noProof="0">
                <a:ln>
                  <a:noFill/>
                </a:ln>
                <a:solidFill>
                  <a:srgbClr val="346296"/>
                </a:solidFill>
                <a:effectLst/>
                <a:uLnTx/>
                <a:uFillTx/>
                <a:latin typeface="Calibri"/>
                <a:ea typeface="+mn-ea"/>
                <a:cs typeface="+mn-cs"/>
              </a:rPr>
              <a:t> </a:t>
            </a:r>
            <a:r>
              <a:rPr kumimoji="0" lang="fr-FR" sz="4000" b="1" i="0" u="none" strike="noStrike" kern="1200" cap="none" spc="0" normalizeH="0" baseline="0" noProof="0" err="1">
                <a:ln>
                  <a:noFill/>
                </a:ln>
                <a:solidFill>
                  <a:srgbClr val="346296"/>
                </a:solidFill>
                <a:effectLst/>
                <a:uLnTx/>
                <a:uFillTx/>
                <a:latin typeface="Calibri"/>
                <a:ea typeface="+mn-ea"/>
                <a:cs typeface="+mn-cs"/>
              </a:rPr>
              <a:t>thanks</a:t>
            </a:r>
            <a:r>
              <a:rPr kumimoji="0" lang="fr-FR" sz="4000" b="1" i="0" u="none" strike="noStrike" kern="1200" cap="none" spc="0" normalizeH="0" baseline="0" noProof="0">
                <a:ln>
                  <a:noFill/>
                </a:ln>
                <a:solidFill>
                  <a:srgbClr val="346296"/>
                </a:solidFill>
                <a:effectLst/>
                <a:uLnTx/>
                <a:uFillTx/>
                <a:latin typeface="Calibri"/>
                <a:ea typeface="+mn-ea"/>
                <a:cs typeface="+mn-cs"/>
              </a:rPr>
              <a:t> to </a:t>
            </a:r>
            <a:r>
              <a:rPr kumimoji="0" lang="fr-FR" sz="4000" b="1" i="0" u="none" strike="noStrike" kern="1200" cap="none" spc="0" normalizeH="0" baseline="0" noProof="0" err="1">
                <a:ln>
                  <a:noFill/>
                </a:ln>
                <a:solidFill>
                  <a:srgbClr val="346296"/>
                </a:solidFill>
                <a:effectLst/>
                <a:uLnTx/>
                <a:uFillTx/>
                <a:latin typeface="Calibri"/>
                <a:ea typeface="+mn-ea"/>
                <a:cs typeface="+mn-cs"/>
              </a:rPr>
              <a:t>our</a:t>
            </a:r>
            <a:r>
              <a:rPr kumimoji="0" lang="fr-FR" sz="4000" b="1" i="0" u="none" strike="noStrike" kern="1200" cap="none" spc="0" normalizeH="0" baseline="0" noProof="0">
                <a:ln>
                  <a:noFill/>
                </a:ln>
                <a:solidFill>
                  <a:srgbClr val="346296"/>
                </a:solidFill>
                <a:effectLst/>
                <a:uLnTx/>
                <a:uFillTx/>
                <a:latin typeface="Calibri"/>
                <a:ea typeface="+mn-ea"/>
                <a:cs typeface="+mn-cs"/>
              </a:rPr>
              <a:t> sponsors:</a:t>
            </a:r>
          </a:p>
        </p:txBody>
      </p:sp>
      <p:pic>
        <p:nvPicPr>
          <p:cNvPr id="4" name="Graphique 3">
            <a:extLst>
              <a:ext uri="{FF2B5EF4-FFF2-40B4-BE49-F238E27FC236}">
                <a16:creationId xmlns:a16="http://schemas.microsoft.com/office/drawing/2014/main" id="{A2E68E28-B5BE-2B96-2C24-1AF3A54121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89616" y="2343050"/>
            <a:ext cx="8812767" cy="2603419"/>
          </a:xfrm>
          <a:prstGeom prst="rect">
            <a:avLst/>
          </a:prstGeom>
        </p:spPr>
      </p:pic>
    </p:spTree>
    <p:extLst>
      <p:ext uri="{BB962C8B-B14F-4D97-AF65-F5344CB8AC3E}">
        <p14:creationId xmlns:p14="http://schemas.microsoft.com/office/powerpoint/2010/main" val="398483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A78FC5-D295-4382-0475-73115EE1A37A}"/>
              </a:ext>
            </a:extLst>
          </p:cNvPr>
          <p:cNvSpPr>
            <a:spLocks noGrp="1"/>
          </p:cNvSpPr>
          <p:nvPr>
            <p:ph type="title"/>
          </p:nvPr>
        </p:nvSpPr>
        <p:spPr/>
        <p:txBody>
          <a:bodyPr/>
          <a:lstStyle/>
          <a:p>
            <a:r>
              <a:rPr lang="en-US"/>
              <a:t>Outline </a:t>
            </a:r>
          </a:p>
        </p:txBody>
      </p:sp>
      <p:sp>
        <p:nvSpPr>
          <p:cNvPr id="5" name="Content Placeholder 4">
            <a:extLst>
              <a:ext uri="{FF2B5EF4-FFF2-40B4-BE49-F238E27FC236}">
                <a16:creationId xmlns:a16="http://schemas.microsoft.com/office/drawing/2014/main" id="{A6921F5D-115F-23F7-524D-E0B5BDEE0D43}"/>
              </a:ext>
            </a:extLst>
          </p:cNvPr>
          <p:cNvSpPr>
            <a:spLocks noGrp="1"/>
          </p:cNvSpPr>
          <p:nvPr>
            <p:ph idx="1"/>
          </p:nvPr>
        </p:nvSpPr>
        <p:spPr>
          <a:xfrm>
            <a:off x="838200" y="1345324"/>
            <a:ext cx="10515600" cy="5147551"/>
          </a:xfrm>
        </p:spPr>
        <p:txBody>
          <a:bodyPr>
            <a:normAutofit fontScale="55000" lnSpcReduction="20000"/>
          </a:bodyPr>
          <a:lstStyle/>
          <a:p>
            <a:r>
              <a:rPr lang="en-US" err="1"/>
              <a:t>PowerShellGet</a:t>
            </a:r>
            <a:r>
              <a:rPr lang="en-US"/>
              <a:t>, </a:t>
            </a:r>
            <a:r>
              <a:rPr lang="en-US" err="1"/>
              <a:t>PSResourceGet</a:t>
            </a:r>
            <a:r>
              <a:rPr lang="en-US"/>
              <a:t>– what it all means, what the plan is to ship/get to GA</a:t>
            </a:r>
          </a:p>
          <a:p>
            <a:pPr lvl="1"/>
            <a:r>
              <a:rPr lang="en-US"/>
              <a:t>Depth of changes, why these changes needed to be made</a:t>
            </a:r>
          </a:p>
          <a:p>
            <a:pPr lvl="1"/>
            <a:r>
              <a:rPr lang="en-US"/>
              <a:t>How deeply we care</a:t>
            </a:r>
          </a:p>
          <a:p>
            <a:r>
              <a:rPr lang="en-US"/>
              <a:t>Getting off the </a:t>
            </a:r>
            <a:r>
              <a:rPr lang="en-US" err="1"/>
              <a:t>nuget</a:t>
            </a:r>
            <a:r>
              <a:rPr lang="en-US"/>
              <a:t> </a:t>
            </a:r>
            <a:r>
              <a:rPr lang="en-US" err="1"/>
              <a:t>apis</a:t>
            </a:r>
            <a:r>
              <a:rPr lang="en-US"/>
              <a:t> (local and remote)</a:t>
            </a:r>
          </a:p>
          <a:p>
            <a:pPr lvl="1"/>
            <a:r>
              <a:rPr lang="en-US"/>
              <a:t>Why we did this, education on scale needs</a:t>
            </a:r>
          </a:p>
          <a:p>
            <a:pPr lvl="1"/>
            <a:r>
              <a:rPr lang="en-US"/>
              <a:t>Why this took so long </a:t>
            </a:r>
            <a:r>
              <a:rPr lang="en-US" err="1"/>
              <a:t>ect</a:t>
            </a:r>
            <a:r>
              <a:rPr lang="en-US"/>
              <a:t>. </a:t>
            </a:r>
          </a:p>
          <a:p>
            <a:pPr lvl="1"/>
            <a:r>
              <a:rPr lang="en-US"/>
              <a:t>Maybe get into some technical details here</a:t>
            </a:r>
          </a:p>
          <a:p>
            <a:pPr lvl="1"/>
            <a:r>
              <a:rPr lang="en-US"/>
              <a:t>Local and </a:t>
            </a:r>
            <a:r>
              <a:rPr lang="en-US" err="1"/>
              <a:t>PSGallery</a:t>
            </a:r>
            <a:r>
              <a:rPr lang="en-US"/>
              <a:t> </a:t>
            </a:r>
          </a:p>
          <a:p>
            <a:r>
              <a:rPr lang="en-US"/>
              <a:t>Support for v3 feeds, get into some technical here challenges faced with </a:t>
            </a:r>
            <a:r>
              <a:rPr lang="en-US" err="1"/>
              <a:t>nuget</a:t>
            </a:r>
            <a:r>
              <a:rPr lang="en-US"/>
              <a:t> and demo if possible with beta 22, if not pin to 19 and demo </a:t>
            </a:r>
          </a:p>
          <a:p>
            <a:pPr lvl="1"/>
            <a:r>
              <a:rPr lang="en-US"/>
              <a:t>ADO feeds public and private </a:t>
            </a:r>
          </a:p>
          <a:p>
            <a:pPr lvl="1"/>
            <a:r>
              <a:rPr lang="en-US"/>
              <a:t>GH packages </a:t>
            </a:r>
          </a:p>
          <a:p>
            <a:pPr lvl="1"/>
            <a:r>
              <a:rPr lang="en-US"/>
              <a:t>Artifactory</a:t>
            </a:r>
          </a:p>
          <a:p>
            <a:pPr lvl="1"/>
            <a:r>
              <a:rPr lang="en-US" err="1"/>
              <a:t>Nuget</a:t>
            </a:r>
            <a:r>
              <a:rPr lang="en-US"/>
              <a:t> gallery</a:t>
            </a:r>
          </a:p>
          <a:p>
            <a:r>
              <a:rPr lang="en-US"/>
              <a:t>Credential persistence– show this </a:t>
            </a:r>
          </a:p>
          <a:p>
            <a:r>
              <a:rPr lang="en-US"/>
              <a:t>PowerShell Gallery-– plans/work– high level ideas going forward, focus here is reliability and compliance</a:t>
            </a:r>
          </a:p>
          <a:p>
            <a:r>
              <a:rPr lang="en-US"/>
              <a:t>Question time</a:t>
            </a:r>
          </a:p>
        </p:txBody>
      </p:sp>
    </p:spTree>
    <p:extLst>
      <p:ext uri="{BB962C8B-B14F-4D97-AF65-F5344CB8AC3E}">
        <p14:creationId xmlns:p14="http://schemas.microsoft.com/office/powerpoint/2010/main" val="360330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4D034-C720-EB84-1D9B-67B0E4C266DF}"/>
              </a:ext>
            </a:extLst>
          </p:cNvPr>
          <p:cNvSpPr>
            <a:spLocks noGrp="1"/>
          </p:cNvSpPr>
          <p:nvPr>
            <p:ph type="title"/>
          </p:nvPr>
        </p:nvSpPr>
        <p:spPr/>
        <p:txBody>
          <a:bodyPr/>
          <a:lstStyle/>
          <a:p>
            <a:r>
              <a:rPr lang="en-US">
                <a:cs typeface="Calibri"/>
              </a:rPr>
              <a:t>Defining terms</a:t>
            </a:r>
            <a:endParaRPr lang="en-US"/>
          </a:p>
        </p:txBody>
      </p:sp>
      <p:sp>
        <p:nvSpPr>
          <p:cNvPr id="3" name="Content Placeholder 2">
            <a:extLst>
              <a:ext uri="{FF2B5EF4-FFF2-40B4-BE49-F238E27FC236}">
                <a16:creationId xmlns:a16="http://schemas.microsoft.com/office/drawing/2014/main" id="{DE9E518F-0B2E-1A91-44FE-65279459E92D}"/>
              </a:ext>
            </a:extLst>
          </p:cNvPr>
          <p:cNvSpPr>
            <a:spLocks noGrp="1"/>
          </p:cNvSpPr>
          <p:nvPr>
            <p:ph idx="1"/>
          </p:nvPr>
        </p:nvSpPr>
        <p:spPr/>
        <p:txBody>
          <a:bodyPr vert="horz" lIns="91440" tIns="45720" rIns="91440" bIns="45720" rtlCol="0" anchor="t">
            <a:normAutofit/>
          </a:bodyPr>
          <a:lstStyle/>
          <a:p>
            <a:r>
              <a:rPr lang="en-US" dirty="0" err="1">
                <a:ea typeface="Calibri"/>
                <a:cs typeface="Calibri"/>
              </a:rPr>
              <a:t>PowerShellGet</a:t>
            </a:r>
            <a:r>
              <a:rPr lang="en-US" dirty="0">
                <a:ea typeface="Calibri"/>
                <a:cs typeface="Calibri"/>
              </a:rPr>
              <a:t> v2/v1</a:t>
            </a:r>
          </a:p>
          <a:p>
            <a:r>
              <a:rPr lang="en-US" dirty="0" err="1">
                <a:ea typeface="Calibri"/>
                <a:cs typeface="Calibri"/>
              </a:rPr>
              <a:t>PowerShellGet</a:t>
            </a:r>
            <a:r>
              <a:rPr lang="en-US" dirty="0">
                <a:ea typeface="Calibri"/>
                <a:cs typeface="Calibri"/>
              </a:rPr>
              <a:t> 3 == </a:t>
            </a:r>
            <a:r>
              <a:rPr lang="en-US" dirty="0" err="1">
                <a:ea typeface="Calibri"/>
                <a:cs typeface="Calibri"/>
              </a:rPr>
              <a:t>CompatPowerShellGet</a:t>
            </a:r>
            <a:endParaRPr lang="en-US" dirty="0">
              <a:ea typeface="Calibri"/>
              <a:cs typeface="Calibri"/>
            </a:endParaRPr>
          </a:p>
          <a:p>
            <a:r>
              <a:rPr lang="en-US" dirty="0" err="1">
                <a:ea typeface="Calibri"/>
                <a:cs typeface="Calibri"/>
              </a:rPr>
              <a:t>Microsoft.PowerShell.PSResourceGet</a:t>
            </a:r>
            <a:endParaRPr lang="en-US" dirty="0">
              <a:ea typeface="Calibri"/>
              <a:cs typeface="Calibri"/>
            </a:endParaRPr>
          </a:p>
        </p:txBody>
      </p:sp>
    </p:spTree>
    <p:extLst>
      <p:ext uri="{BB962C8B-B14F-4D97-AF65-F5344CB8AC3E}">
        <p14:creationId xmlns:p14="http://schemas.microsoft.com/office/powerpoint/2010/main" val="167226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2C20-3850-140F-AE40-B1BA343616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973C85-AD32-F06A-005E-04140DD6D106}"/>
              </a:ext>
            </a:extLst>
          </p:cNvPr>
          <p:cNvSpPr>
            <a:spLocks noGrp="1"/>
          </p:cNvSpPr>
          <p:nvPr>
            <p:ph idx="1"/>
          </p:nvPr>
        </p:nvSpPr>
        <p:spPr/>
        <p:txBody>
          <a:bodyPr/>
          <a:lstStyle/>
          <a:p>
            <a:endParaRPr lang="en-US"/>
          </a:p>
        </p:txBody>
      </p:sp>
      <p:pic>
        <p:nvPicPr>
          <p:cNvPr id="1026" name="Picture 2" descr="Middle-School snail Memes &amp; GIFs - Imgflip">
            <a:extLst>
              <a:ext uri="{FF2B5EF4-FFF2-40B4-BE49-F238E27FC236}">
                <a16:creationId xmlns:a16="http://schemas.microsoft.com/office/drawing/2014/main" id="{95AB76B0-806C-7F53-7583-995BFC9A9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299" y="254000"/>
            <a:ext cx="10981402" cy="635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87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A0853-C95C-8E87-3C7C-D34805AD57C8}"/>
              </a:ext>
            </a:extLst>
          </p:cNvPr>
          <p:cNvSpPr>
            <a:spLocks noGrp="1"/>
          </p:cNvSpPr>
          <p:nvPr>
            <p:ph type="title"/>
          </p:nvPr>
        </p:nvSpPr>
        <p:spPr/>
        <p:txBody>
          <a:bodyPr/>
          <a:lstStyle/>
          <a:p>
            <a:r>
              <a:rPr lang="en-US">
                <a:ea typeface="Calibri"/>
                <a:cs typeface="Calibri"/>
              </a:rPr>
              <a:t>Path to GA</a:t>
            </a:r>
            <a:endParaRPr lang="en-US"/>
          </a:p>
        </p:txBody>
      </p:sp>
      <p:sp>
        <p:nvSpPr>
          <p:cNvPr id="3" name="Content Placeholder 2">
            <a:extLst>
              <a:ext uri="{FF2B5EF4-FFF2-40B4-BE49-F238E27FC236}">
                <a16:creationId xmlns:a16="http://schemas.microsoft.com/office/drawing/2014/main" id="{7CF527E1-7DBE-D995-4BE2-18DF78516611}"/>
              </a:ext>
            </a:extLst>
          </p:cNvPr>
          <p:cNvSpPr>
            <a:spLocks noGrp="1"/>
          </p:cNvSpPr>
          <p:nvPr>
            <p:ph idx="1"/>
          </p:nvPr>
        </p:nvSpPr>
        <p:spPr/>
        <p:txBody>
          <a:bodyPr vert="horz" lIns="91440" tIns="45720" rIns="91440" bIns="45720" rtlCol="0" anchor="t">
            <a:normAutofit/>
          </a:bodyPr>
          <a:lstStyle/>
          <a:p>
            <a:r>
              <a:rPr lang="en-US">
                <a:ea typeface="Calibri"/>
                <a:cs typeface="Calibri"/>
              </a:rPr>
              <a:t>Shipping in PowerShell 7.4 previews</a:t>
            </a:r>
          </a:p>
          <a:p>
            <a:r>
              <a:rPr lang="en-US">
                <a:ea typeface="Calibri"/>
                <a:cs typeface="Calibri"/>
              </a:rPr>
              <a:t>Shipping in PowerShell 7.4 (LTS)</a:t>
            </a:r>
          </a:p>
          <a:p>
            <a:r>
              <a:rPr lang="en-US">
                <a:ea typeface="Calibri"/>
                <a:cs typeface="Calibri"/>
              </a:rPr>
              <a:t>Shipping in PowerShell 7.5</a:t>
            </a:r>
          </a:p>
        </p:txBody>
      </p:sp>
    </p:spTree>
    <p:extLst>
      <p:ext uri="{BB962C8B-B14F-4D97-AF65-F5344CB8AC3E}">
        <p14:creationId xmlns:p14="http://schemas.microsoft.com/office/powerpoint/2010/main" val="171209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2069-AD00-A77B-9003-7484A8AD5E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050A22-5998-F493-BD69-873D726EB7C4}"/>
              </a:ext>
            </a:extLst>
          </p:cNvPr>
          <p:cNvSpPr>
            <a:spLocks noGrp="1"/>
          </p:cNvSpPr>
          <p:nvPr>
            <p:ph idx="1"/>
          </p:nvPr>
        </p:nvSpPr>
        <p:spPr/>
        <p:txBody>
          <a:bodyPr/>
          <a:lstStyle/>
          <a:p>
            <a:endParaRPr lang="en-US"/>
          </a:p>
        </p:txBody>
      </p:sp>
      <p:pic>
        <p:nvPicPr>
          <p:cNvPr id="2050" name="Picture 2" descr="SLOW MEMES image memes at relatably.com | Speed racer, Slow down, Memes">
            <a:extLst>
              <a:ext uri="{FF2B5EF4-FFF2-40B4-BE49-F238E27FC236}">
                <a16:creationId xmlns:a16="http://schemas.microsoft.com/office/drawing/2014/main" id="{5FE9FDEB-BD08-1AD5-E891-B61E72F24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6326" y="516182"/>
            <a:ext cx="5660781" cy="5660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70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EE7A7-4961-DE15-1E7F-F1722852438D}"/>
              </a:ext>
            </a:extLst>
          </p:cNvPr>
          <p:cNvSpPr>
            <a:spLocks noGrp="1"/>
          </p:cNvSpPr>
          <p:nvPr>
            <p:ph type="title"/>
          </p:nvPr>
        </p:nvSpPr>
        <p:spPr/>
        <p:txBody>
          <a:bodyPr/>
          <a:lstStyle/>
          <a:p>
            <a:r>
              <a:rPr lang="en-US">
                <a:cs typeface="Calibri"/>
              </a:rPr>
              <a:t>Getting off the </a:t>
            </a:r>
            <a:r>
              <a:rPr lang="en-US" err="1">
                <a:cs typeface="Calibri"/>
              </a:rPr>
              <a:t>nuget</a:t>
            </a:r>
            <a:r>
              <a:rPr lang="en-US">
                <a:cs typeface="Calibri"/>
              </a:rPr>
              <a:t> </a:t>
            </a:r>
            <a:r>
              <a:rPr lang="en-US" err="1">
                <a:cs typeface="Calibri"/>
              </a:rPr>
              <a:t>apis</a:t>
            </a:r>
            <a:endParaRPr lang="en-US" err="1"/>
          </a:p>
        </p:txBody>
      </p:sp>
      <p:sp>
        <p:nvSpPr>
          <p:cNvPr id="3" name="Content Placeholder 2">
            <a:extLst>
              <a:ext uri="{FF2B5EF4-FFF2-40B4-BE49-F238E27FC236}">
                <a16:creationId xmlns:a16="http://schemas.microsoft.com/office/drawing/2014/main" id="{276355F1-F36D-189C-188A-10A592FCD073}"/>
              </a:ext>
            </a:extLst>
          </p:cNvPr>
          <p:cNvSpPr>
            <a:spLocks noGrp="1"/>
          </p:cNvSpPr>
          <p:nvPr>
            <p:ph idx="1"/>
          </p:nvPr>
        </p:nvSpPr>
        <p:spPr/>
        <p:txBody>
          <a:bodyPr vert="horz" lIns="91440" tIns="45720" rIns="91440" bIns="45720" rtlCol="0" anchor="t">
            <a:normAutofit/>
          </a:bodyPr>
          <a:lstStyle/>
          <a:p>
            <a:r>
              <a:rPr lang="en-US" dirty="0">
                <a:ea typeface="+mn-lt"/>
                <a:cs typeface="+mn-lt"/>
              </a:rPr>
              <a:t>Performance improvements</a:t>
            </a:r>
            <a:endParaRPr lang="en-US" dirty="0">
              <a:cs typeface="Calibri"/>
            </a:endParaRPr>
          </a:p>
          <a:p>
            <a:r>
              <a:rPr lang="en-US" dirty="0">
                <a:ea typeface="+mn-lt"/>
                <a:cs typeface="+mn-lt"/>
              </a:rPr>
              <a:t>allow us to add streaming and parallelization in the future</a:t>
            </a:r>
            <a:endParaRPr lang="en-US" dirty="0"/>
          </a:p>
          <a:p>
            <a:r>
              <a:rPr lang="en-US" dirty="0">
                <a:ea typeface="+mn-lt"/>
                <a:cs typeface="+mn-lt"/>
              </a:rPr>
              <a:t>allow us to add telemetry for calls made to </a:t>
            </a:r>
            <a:r>
              <a:rPr lang="en-US" dirty="0" err="1">
                <a:ea typeface="+mn-lt"/>
                <a:cs typeface="+mn-lt"/>
              </a:rPr>
              <a:t>PSGallery</a:t>
            </a:r>
            <a:endParaRPr lang="en-US" dirty="0"/>
          </a:p>
          <a:p>
            <a:r>
              <a:rPr lang="en-US" dirty="0">
                <a:ea typeface="+mn-lt"/>
                <a:cs typeface="+mn-lt"/>
              </a:rPr>
              <a:t>cleaner code and easier to maintain </a:t>
            </a:r>
            <a:r>
              <a:rPr lang="en-US" dirty="0">
                <a:cs typeface="Calibri"/>
              </a:rPr>
              <a:t>PowerShell specific bug fixes/scenario support</a:t>
            </a:r>
          </a:p>
          <a:p>
            <a:endParaRPr lang="en-US" dirty="0">
              <a:cs typeface="Calibri"/>
            </a:endParaRPr>
          </a:p>
        </p:txBody>
      </p:sp>
    </p:spTree>
    <p:extLst>
      <p:ext uri="{BB962C8B-B14F-4D97-AF65-F5344CB8AC3E}">
        <p14:creationId xmlns:p14="http://schemas.microsoft.com/office/powerpoint/2010/main" val="11694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D7FF-B558-E9C7-0B1D-7168BC635018}"/>
              </a:ext>
            </a:extLst>
          </p:cNvPr>
          <p:cNvSpPr>
            <a:spLocks noGrp="1"/>
          </p:cNvSpPr>
          <p:nvPr>
            <p:ph type="title"/>
          </p:nvPr>
        </p:nvSpPr>
        <p:spPr/>
        <p:txBody>
          <a:bodyPr/>
          <a:lstStyle/>
          <a:p>
            <a:r>
              <a:rPr lang="en-US">
                <a:cs typeface="Calibri"/>
              </a:rPr>
              <a:t>Challenges supporting v3 feeds</a:t>
            </a:r>
            <a:endParaRPr lang="en-US"/>
          </a:p>
        </p:txBody>
      </p:sp>
      <p:sp>
        <p:nvSpPr>
          <p:cNvPr id="3" name="Content Placeholder 2">
            <a:extLst>
              <a:ext uri="{FF2B5EF4-FFF2-40B4-BE49-F238E27FC236}">
                <a16:creationId xmlns:a16="http://schemas.microsoft.com/office/drawing/2014/main" id="{5D01FCFD-090D-02EA-E5D2-0FE35191C040}"/>
              </a:ext>
            </a:extLst>
          </p:cNvPr>
          <p:cNvSpPr>
            <a:spLocks noGrp="1"/>
          </p:cNvSpPr>
          <p:nvPr>
            <p:ph idx="1"/>
          </p:nvPr>
        </p:nvSpPr>
        <p:spPr/>
        <p:txBody>
          <a:bodyPr vert="horz" lIns="91440" tIns="45720" rIns="91440" bIns="45720" rtlCol="0" anchor="t">
            <a:noAutofit/>
          </a:bodyPr>
          <a:lstStyle/>
          <a:p>
            <a:r>
              <a:rPr lang="en-US" dirty="0">
                <a:latin typeface="Calibri"/>
                <a:ea typeface="Calibri"/>
                <a:cs typeface="Calibri"/>
              </a:rPr>
              <a:t>Tough feature decisions </a:t>
            </a:r>
          </a:p>
          <a:p>
            <a:r>
              <a:rPr lang="en-US" dirty="0">
                <a:latin typeface="Calibri"/>
                <a:ea typeface="Calibri"/>
                <a:cs typeface="Calibri"/>
              </a:rPr>
              <a:t>Variation in response format</a:t>
            </a:r>
          </a:p>
          <a:p>
            <a:r>
              <a:rPr lang="en-US" dirty="0">
                <a:latin typeface="Calibri"/>
                <a:ea typeface="Calibri"/>
                <a:cs typeface="Calibri"/>
              </a:rPr>
              <a:t>Some V3 responses also differ in metadata returned for Find</a:t>
            </a:r>
          </a:p>
          <a:p>
            <a:r>
              <a:rPr lang="en-US" dirty="0">
                <a:latin typeface="Calibri"/>
                <a:ea typeface="Calibri"/>
                <a:cs typeface="Calibri"/>
              </a:rPr>
              <a:t>Dependency support </a:t>
            </a:r>
          </a:p>
          <a:p>
            <a:r>
              <a:rPr lang="en-US" dirty="0">
                <a:latin typeface="Calibri"/>
                <a:ea typeface="Calibri"/>
                <a:cs typeface="Calibri"/>
              </a:rPr>
              <a:t>Being able to stand up tests for certain repositories so we can know if our support breaks.</a:t>
            </a:r>
            <a:endParaRPr lang="en-US" dirty="0">
              <a:latin typeface="Helvetica Neue"/>
              <a:cs typeface="Calibri"/>
            </a:endParaRPr>
          </a:p>
        </p:txBody>
      </p:sp>
    </p:spTree>
    <p:extLst>
      <p:ext uri="{BB962C8B-B14F-4D97-AF65-F5344CB8AC3E}">
        <p14:creationId xmlns:p14="http://schemas.microsoft.com/office/powerpoint/2010/main" val="15957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itl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
  <a:themeElements>
    <a:clrScheme name="PSConfEU">
      <a:dk1>
        <a:sysClr val="windowText" lastClr="000000"/>
      </a:dk1>
      <a:lt1>
        <a:sysClr val="window" lastClr="FFFFFF"/>
      </a:lt1>
      <a:dk2>
        <a:srgbClr val="44546A"/>
      </a:dk2>
      <a:lt2>
        <a:srgbClr val="E7E6E6"/>
      </a:lt2>
      <a:accent1>
        <a:srgbClr val="326198"/>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PSConfEU202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peaker's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992</Words>
  <Application>Microsoft Macintosh PowerPoint</Application>
  <PresentationFormat>Widescreen</PresentationFormat>
  <Paragraphs>175</Paragraphs>
  <Slides>18</Slides>
  <Notes>3</Notes>
  <HiddenSlides>1</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18</vt:i4>
      </vt:variant>
    </vt:vector>
  </HeadingPairs>
  <TitlesOfParts>
    <vt:vector size="27" baseType="lpstr">
      <vt:lpstr>-apple-system</vt:lpstr>
      <vt:lpstr>Arial</vt:lpstr>
      <vt:lpstr>Calibri</vt:lpstr>
      <vt:lpstr>Calibri Light</vt:lpstr>
      <vt:lpstr>Helvetica Neue</vt:lpstr>
      <vt:lpstr>Wingdings</vt:lpstr>
      <vt:lpstr>Title</vt:lpstr>
      <vt:lpstr>Content</vt:lpstr>
      <vt:lpstr>Speaker's slide</vt:lpstr>
      <vt:lpstr>PowerPoint Presentation</vt:lpstr>
      <vt:lpstr>PowerPoint Presentation</vt:lpstr>
      <vt:lpstr>Outline </vt:lpstr>
      <vt:lpstr>Defining terms</vt:lpstr>
      <vt:lpstr>PowerPoint Presentation</vt:lpstr>
      <vt:lpstr>Path to GA</vt:lpstr>
      <vt:lpstr>PowerPoint Presentation</vt:lpstr>
      <vt:lpstr>Getting off the nuget apis</vt:lpstr>
      <vt:lpstr>Challenges supporting v3 feeds</vt:lpstr>
      <vt:lpstr>PowerPoint Presentation</vt:lpstr>
      <vt:lpstr>Support for v3 feeds</vt:lpstr>
      <vt:lpstr>Credential persistence</vt:lpstr>
      <vt:lpstr>PowerShell Gallery</vt:lpstr>
      <vt:lpstr>We are going to have a public bug bash in July</vt:lpstr>
      <vt:lpstr>How to track the project</vt:lpstr>
      <vt:lpstr>PowerPoint Presentation</vt:lpstr>
      <vt:lpstr>Support Matrix</vt:lpstr>
      <vt:lpstr>Breaking Changes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 Smith (SHE/HER)</dc:creator>
  <cp:lastModifiedBy>Sydney Smith (SHE/HER)</cp:lastModifiedBy>
  <cp:revision>1</cp:revision>
  <dcterms:created xsi:type="dcterms:W3CDTF">2023-05-24T19:33:20Z</dcterms:created>
  <dcterms:modified xsi:type="dcterms:W3CDTF">2023-06-21T11:01:53Z</dcterms:modified>
</cp:coreProperties>
</file>