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7" r:id="rId2"/>
    <p:sldId id="309" r:id="rId3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F0000"/>
    <a:srgbClr val="DE0000"/>
    <a:srgbClr val="CC0000"/>
    <a:srgbClr val="003B83"/>
    <a:srgbClr val="F5F5F5"/>
    <a:srgbClr val="DADEDD"/>
    <a:srgbClr val="B3B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1" autoAdjust="0"/>
    <p:restoredTop sz="99222" autoAdjust="0"/>
  </p:normalViewPr>
  <p:slideViewPr>
    <p:cSldViewPr>
      <p:cViewPr varScale="1">
        <p:scale>
          <a:sx n="51" d="100"/>
          <a:sy n="51" d="100"/>
        </p:scale>
        <p:origin x="1056" y="51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3895A13-F782-424A-A256-3D60B1C501BF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AC240A-23CD-4B6F-9744-ECB32E412B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4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7E68C2-B2F7-4068-BEF7-1BDDC087CE5D}" type="datetimeFigureOut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ED7D1-C710-4897-8140-1B2E29C95F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AFAE8344-62E5-4F10-A229-68E7FA915F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2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A7E843-567E-4F0E-8A38-B96FAA155F26}" type="datetime1">
              <a:rPr lang="ko-KR" altLang="en-US"/>
              <a:pPr>
                <a:defRPr/>
              </a:pPr>
              <a:t>2016. 8. 23.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115ABD-A6DD-4060-B873-8863DBCF92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133449" y="150761"/>
            <a:ext cx="9681963" cy="508000"/>
          </a:xfrm>
        </p:spPr>
        <p:txBody>
          <a:bodyPr/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로그정보를 이용한 운전자 습관 학습 및 분류 시스템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모서리가 둥근 직사각형 63"/>
          <p:cNvSpPr/>
          <p:nvPr/>
        </p:nvSpPr>
        <p:spPr bwMode="auto">
          <a:xfrm>
            <a:off x="3523280" y="904610"/>
            <a:ext cx="2808288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6000" y="981075"/>
            <a:ext cx="1371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잡았다 요놈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56000" y="1238563"/>
            <a:ext cx="2909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github.com/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powersimmani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en-US" altLang="ko-KR" sz="1600" b="0" dirty="0" err="1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yonom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63"/>
          <p:cNvSpPr/>
          <p:nvPr/>
        </p:nvSpPr>
        <p:spPr bwMode="auto">
          <a:xfrm>
            <a:off x="6796087" y="861569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0549" y="934593"/>
            <a:ext cx="110807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구현 환경</a:t>
            </a:r>
          </a:p>
        </p:txBody>
      </p:sp>
      <p:sp>
        <p:nvSpPr>
          <p:cNvPr id="12" name="모서리가 둥근 직사각형 63"/>
          <p:cNvSpPr/>
          <p:nvPr/>
        </p:nvSpPr>
        <p:spPr bwMode="auto">
          <a:xfrm>
            <a:off x="344488" y="908051"/>
            <a:ext cx="2808287" cy="915287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9808" y="1365694"/>
            <a:ext cx="251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차량 로그정보를 이용한 운전자 습관 학습 및 분류 시스템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512" y="2924944"/>
            <a:ext cx="4824412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1(~17:00)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정제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혼합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 11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차원데이터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1,000,000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 Two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class classification(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차주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타인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1988840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2017414"/>
            <a:ext cx="9135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 정보에서 나올 수 있는 여러 운전자의 특징들을 추출하여 학습한 후 타 운전자와 구분가능한지 확인해 본다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437" y="983892"/>
            <a:ext cx="10080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산출물명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41232" y="1186433"/>
            <a:ext cx="266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python,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-learn,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pyplot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0512" y="4935175"/>
            <a:ext cx="5184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실험 후 문제점 정리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데이터의 수에 비해 제공되는 정보량이 부족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제한된 필드에서 새로운 특징을 찾아낼  필요 증가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51" y="3149976"/>
            <a:ext cx="3560510" cy="26703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fld id="{73421BCB-16E2-420A-B627-7CFE8F43FC8E}" type="slidenum">
              <a:rPr lang="ko-KR" altLang="en-US" smtClean="0">
                <a:solidFill>
                  <a:srgbClr val="000000"/>
                </a:solidFill>
              </a:rPr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219" name="제목 1"/>
          <p:cNvSpPr>
            <a:spLocks noGrp="1"/>
          </p:cNvSpPr>
          <p:nvPr>
            <p:ph type="ctrTitle"/>
          </p:nvPr>
        </p:nvSpPr>
        <p:spPr>
          <a:xfrm>
            <a:off x="133449" y="150761"/>
            <a:ext cx="9681963" cy="508000"/>
          </a:xfrm>
        </p:spPr>
        <p:txBody>
          <a:bodyPr/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로그정보를 이용한 운전자 습관 학습 및 분류 시스템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0512" y="1916832"/>
            <a:ext cx="54726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특징의 정의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데이터를 이산적인 파동으로 보고 진폭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주파수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분해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(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이산 푸리에 변환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이산 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웨이블릿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변환 등 활용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-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시점에서의 가속도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평균속력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측정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- 11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차원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101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차원으로 정보량 증가 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모서리가 둥근 직사각형 63"/>
          <p:cNvSpPr/>
          <p:nvPr/>
        </p:nvSpPr>
        <p:spPr bwMode="auto">
          <a:xfrm>
            <a:off x="344488" y="980728"/>
            <a:ext cx="9259887" cy="648072"/>
          </a:xfrm>
          <a:prstGeom prst="roundRect">
            <a:avLst>
              <a:gd name="adj" fmla="val 5428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012" y="1009302"/>
            <a:ext cx="9135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차량 로그 정보에서 나올 수 있는 여러 운전자의 특징들을 추출하여 학습한 후 타 운전자와 구분가능한지 확인해 본다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4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325" y="4077072"/>
            <a:ext cx="51845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ROC score 86%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- 10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질의 중 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8.5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맞춤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512" y="5406316"/>
            <a:ext cx="518457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시간이 더 있었다면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성능향상을 위한 조치를 </a:t>
            </a:r>
            <a:r>
              <a:rPr lang="ko-KR" altLang="en-US" sz="1600" b="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취했을수도</a:t>
            </a: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Cross validation, Feature selection </a:t>
            </a:r>
            <a:r>
              <a:rPr lang="ko-KR" altLang="en-US" sz="1600" b="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11" y="1812164"/>
            <a:ext cx="2631991" cy="2164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4094834"/>
            <a:ext cx="3273564" cy="24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194</Words>
  <Application>Microsoft Office PowerPoint</Application>
  <PresentationFormat>A4 용지(210x297mm)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현대하모니 L</vt:lpstr>
      <vt:lpstr>현대하모니 M</vt:lpstr>
      <vt:lpstr>Arial</vt:lpstr>
      <vt:lpstr>Office 테마</vt:lpstr>
      <vt:lpstr>차량 로그정보를 이용한 운전자 습관 학습 및 분류 시스템</vt:lpstr>
      <vt:lpstr>차량 로그정보를 이용한 운전자 습관 학습 및 분류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HominPark</cp:lastModifiedBy>
  <cp:revision>200</cp:revision>
  <cp:lastPrinted>2016-08-18T08:31:27Z</cp:lastPrinted>
  <dcterms:created xsi:type="dcterms:W3CDTF">2012-06-03T16:57:30Z</dcterms:created>
  <dcterms:modified xsi:type="dcterms:W3CDTF">2016-08-23T04:59:22Z</dcterms:modified>
</cp:coreProperties>
</file>