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817A-B93B-8B49-B677-01B952F515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88D65-F310-10BB-EE80-D95ECA75E8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C217-EE56-7655-EFB6-BF89D16ED2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26F3B5-EF42-834A-8EBF-92B93E269910}" type="datetime1">
              <a:rPr lang="en-US"/>
              <a:pPr lvl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7EDA-02D2-BD12-C22F-1C7E0BC1F5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E0958-74E7-6EE8-5A4F-B58544ACEE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1FB4CC-6D48-DE4B-BCD4-027EC66D15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626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1883-E8D0-CD1C-E751-ACCF009D80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ABE60-37CF-BABD-B301-48586EBB564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481F2-3F69-FCC5-D29D-1E9F63B351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3A7C3A-F496-1D41-818C-7BC7E45C20D3}" type="datetime1">
              <a:rPr lang="en-US"/>
              <a:pPr lvl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A135-3ED6-663C-D28D-2AC0487647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DBC1-EEA8-5C00-AA6A-0A491CE7A4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5CA270-EB4E-6A4A-AC38-2130BC7465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0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743E3-D585-D2CD-0E4B-5520A136093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33DF0-D260-1E83-636E-B185F24146F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8675-E49E-783C-9C22-0F7B67C519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A0FF9B-A1B4-1747-9B75-EF9BA15175B9}" type="datetime1">
              <a:rPr lang="en-US"/>
              <a:pPr lvl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7BAE-C310-FCA2-33BE-15FD55C551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D175-F633-BC43-D459-D75DC2F3B1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813C7B-ECBF-5A40-A229-EAF984993A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4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70A5-7270-FECF-8D7D-76CEEDB60B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6546D-9A1A-5124-F5C6-0BB5A9F6903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8F463-BCBD-3A81-5BAE-6F9F03FDF9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EE7B07-F6DE-7949-814E-64CEFE86686D}" type="datetime1">
              <a:rPr lang="en-US"/>
              <a:pPr lvl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5FA8-98A9-3B1F-7A42-742471357B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5C72-DE94-B1B0-6C49-1000782B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AEAB7E-9064-3642-84B8-5009238219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F511-2983-9E3D-A4EC-979FBE3F8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5B742-9D8A-8A75-ACC8-EB91A14CCA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A594C-F430-E844-5B22-57BBA7755B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E2F885-EB80-414F-878C-0867CF843DD2}" type="datetime1">
              <a:rPr lang="en-US"/>
              <a:pPr lvl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9F7E2-B214-E5F1-496D-07BC7775DC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3811D-EBAA-CC11-B7FD-374F8D2355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35DA59-CB18-7C41-8ED8-B6621AA2CA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6311-3E18-1280-66EE-50B61962E7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AECE-C884-AE8F-EC02-156E1C66FE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4DAED-CB3E-A5FA-7C99-0EFA39BA7BA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D447A-FC03-AC2C-D45D-1053A56392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94AA7-5E24-9F49-A96F-89B5863188E3}" type="datetime1">
              <a:rPr lang="en-US"/>
              <a:pPr lvl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0379A-E37B-2604-F9E9-131EB7DFA0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498D3-D071-9E46-AB77-E24927668C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99E454-6CD9-3A4B-8E12-4526DAD251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4F4B-2AA5-3C71-EB58-8775FD1101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BC3EA-DBCE-E0A7-0E62-B6CAED2E3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D8208-A3A0-C77F-308D-7B1F3D05833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CD852-8C6E-3679-4F80-2B981AFEC2C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A61ED-FFD5-AB50-411B-4A72C86D731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617BD-26F5-DED2-5661-28792B85C0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BE4588-DC1C-D44C-B24A-A78D7A5DB6CD}" type="datetime1">
              <a:rPr lang="en-US"/>
              <a:pPr lvl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90E3F-FE69-2069-389C-B99F6AB08A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282BC-96CA-B0C0-456F-37D675774E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B9C6F3-F9CF-1149-B9AD-7A6DE08EC8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E664-BF69-08C3-ABD4-7CB42CB851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6572-5D01-E50C-02DB-0B20EC3CFE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452AB5-E447-1045-8E07-F131D25A0EAB}" type="datetime1">
              <a:rPr lang="en-US"/>
              <a:pPr lvl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1EAEE-37E3-2297-367E-AE0EA4CE09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50F2E-8871-0203-E52B-D2F8A77548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0227D8-E29C-B74B-8317-02193D3450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477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945CA-34E2-0115-0827-B9D58C514B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32DB56-8FF2-A643-BD24-AEF6959A4241}" type="datetime1">
              <a:rPr lang="en-US"/>
              <a:pPr lvl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23554-FAA0-722D-F820-8208338E4B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581FC-0A62-8714-ACEB-418E41E34F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2E9116-99B3-734B-8909-767AFF19DD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6B48-27B5-6CFA-6F8A-71C5B7FDF3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5BAC-4CD1-AF0D-7789-9C651DFF6F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2F18C-DED0-99D3-0569-CBE0F3905AB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BAE33-8768-24A7-E70A-7C5A262465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83E115-37AC-BC4A-9767-D8B96EC51C0B}" type="datetime1">
              <a:rPr lang="en-US"/>
              <a:pPr lvl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804EF-A44C-0107-6666-2F3941FA22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2EFF-B440-A135-982A-8EC5BF307C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E2DB27-A572-B244-9B57-B06B185ACB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A489-2333-76C6-75DC-CDAA87300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CB014-99B5-35CD-DC5A-525D6039B69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F6FBC-4739-E308-A657-5152C5B4D79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82294-4E6D-958F-FB89-E906D79ED4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1C0FBF-5E17-1F4A-9880-70658B98DB48}" type="datetime1">
              <a:rPr lang="en-US"/>
              <a:pPr lvl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1D0CF-4FD0-3882-83D5-82B07608F5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CCA5-8B59-7A0D-2C5A-9A21EF2C02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6BA626-8701-B04B-B668-DB33C998F5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94027-2D07-22D6-7C09-5BA1A23960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B0944-E604-5DB5-37A0-A8D97AE85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AB49F-F3BC-CA11-E872-7356F2030F2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2F996F3-0FE1-5D47-8684-9A2352B08278}" type="datetime1">
              <a:rPr lang="en-US"/>
              <a:pPr lvl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7780E-142F-575C-D4D8-FC01DF5562D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376-CEBB-25ED-834D-2E08ECB24CB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D9F948-4CC1-544C-BBD9-E1929701774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5F50-EFB2-8B89-0F5C-C938661AECF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Primer on Business Analytics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2298F-9229-9A23-D8A1-9B3CA9684A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/>
              <a:t>Module 1: Basic Data Manipulation and Descriptive Statistics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825F-B8A8-BEBA-9122-B78A3CB8828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95113-4AB3-BD20-03EE-3BD40231717E}"/>
              </a:ext>
            </a:extLst>
          </p:cNvPr>
          <p:cNvSpPr txBox="1"/>
          <p:nvPr/>
        </p:nvSpPr>
        <p:spPr>
          <a:xfrm>
            <a:off x="914400" y="1828800"/>
            <a:ext cx="7772400" cy="5486400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Business Analytics is about making data-driven decisions.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Python is a versatile tool for data analysis.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This module covers basic data manipulation and descriptive statistics.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3FCE-6AAA-6421-51F2-0E2A696833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F1290-AE81-1B12-D8DB-C656E3578716}"/>
              </a:ext>
            </a:extLst>
          </p:cNvPr>
          <p:cNvSpPr txBox="1"/>
          <p:nvPr/>
        </p:nvSpPr>
        <p:spPr>
          <a:xfrm>
            <a:off x="914400" y="1828800"/>
            <a:ext cx="7772400" cy="5486400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Understand basic data structures in Python.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Learn to manipulate data using pandas.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Explore basic descriptive statistics.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Perform simple data visualizations.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BACC-E1C8-DCB4-B642-4C16B2FEEE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Basic Data Structures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1228A-B193-08AE-91CD-9BCC298F5E28}"/>
              </a:ext>
            </a:extLst>
          </p:cNvPr>
          <p:cNvSpPr txBox="1"/>
          <p:nvPr/>
        </p:nvSpPr>
        <p:spPr>
          <a:xfrm>
            <a:off x="914400" y="1828800"/>
            <a:ext cx="7772400" cy="5486400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Lists are like arrays and can hold different types of data.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Dictionaries are key-value pairs.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DataFrames are like Excel spreadsheets.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Code examples for each.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7894-7FC4-23C6-E25D-BF2EEB2175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Data Manipulation with Pandas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C4EF2-1796-2CB5-6D6D-A56DFD124804}"/>
              </a:ext>
            </a:extLst>
          </p:cNvPr>
          <p:cNvSpPr txBox="1"/>
          <p:nvPr/>
        </p:nvSpPr>
        <p:spPr>
          <a:xfrm>
            <a:off x="914400" y="1828800"/>
            <a:ext cx="7772400" cy="5486400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Pandas provides easy-to-use data structures.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It can filter, sort, and aggregate data.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Useful in various business scenarios.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Code examples for basic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A12-A336-6BC6-1809-95EA413216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Descriptive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088F6-B194-6B70-6BC8-0A62C7B15D05}"/>
              </a:ext>
            </a:extLst>
          </p:cNvPr>
          <p:cNvSpPr txBox="1"/>
          <p:nvPr/>
        </p:nvSpPr>
        <p:spPr>
          <a:xfrm>
            <a:off x="914400" y="1828800"/>
            <a:ext cx="7772400" cy="5486400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Descriptive statistics summarize data.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Includes mean, median, and standard deviation.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Useful for quick understanding and forecasting.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Code examples for calculations.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B694-33EC-9969-F93A-EE5D6B40158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Simple 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06BE8-AD9C-E487-9830-BEDB4BC643E8}"/>
              </a:ext>
            </a:extLst>
          </p:cNvPr>
          <p:cNvSpPr txBox="1"/>
          <p:nvPr/>
        </p:nvSpPr>
        <p:spPr>
          <a:xfrm>
            <a:off x="914400" y="1828800"/>
            <a:ext cx="7772400" cy="5486400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Visualizations provide insights.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Bar charts, histograms, and scatter plots.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Useful in marketing, sales, etc.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Code examples for creating a bar chart.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2A9A-B20F-6DEA-6933-256892B9A6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380E0-61BB-A5A6-135D-A6F27855DEE3}"/>
              </a:ext>
            </a:extLst>
          </p:cNvPr>
          <p:cNvSpPr txBox="1"/>
          <p:nvPr/>
        </p:nvSpPr>
        <p:spPr>
          <a:xfrm>
            <a:off x="914400" y="1828800"/>
            <a:ext cx="7772400" cy="5486400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Covered basic data structures, manipulation, statistics, and visualization.</a:t>
            </a:r>
            <a:b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 These skills are foundational for business analytics.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258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Primer on Business Analytics with Python</vt:lpstr>
      <vt:lpstr>Introduction</vt:lpstr>
      <vt:lpstr>Learning Objectives</vt:lpstr>
      <vt:lpstr>Basic Data Structures in Python</vt:lpstr>
      <vt:lpstr>Data Manipulation with Pandas</vt:lpstr>
      <vt:lpstr>Descriptive Statistics</vt:lpstr>
      <vt:lpstr>Simple Data Visualization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Business Analytics with Python</dc:title>
  <dc:subject/>
  <dc:creator/>
  <dc:description>generated using python-pptx</dc:description>
  <cp:lastModifiedBy>Luoma Jukka</cp:lastModifiedBy>
  <cp:revision>1</cp:revision>
  <dcterms:created xsi:type="dcterms:W3CDTF">2013-01-27T09:14:16Z</dcterms:created>
  <dcterms:modified xsi:type="dcterms:W3CDTF">2023-10-09T09:33:15Z</dcterms:modified>
</cp:coreProperties>
</file>