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Primer on Business Analytics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Module 6: Summary and Course 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final module, we will review the key concepts covered in this course and discuss the upcoming exam.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Concepts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Basic Data Manipulation and Descriptive Statistics</a:t>
            </a:r>
          </a:p>
          <a:p>
            <a:r>
              <a:t>- Basic Statistical Tests and Regression Analysis</a:t>
            </a:r>
          </a:p>
          <a:p>
            <a:r>
              <a:t>- Causal Inference</a:t>
            </a:r>
          </a:p>
          <a:p>
            <a:r>
              <a:t>- Supervised Machine Learning</a:t>
            </a:r>
          </a:p>
          <a:p>
            <a:r>
              <a:t>- Basic Text Analytics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Concepts -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Importance of data-driven decision-making in business</a:t>
            </a:r>
          </a:p>
          <a:p>
            <a:r>
              <a:t>- Various statistical and machine learning techniques for analyzing data</a:t>
            </a:r>
          </a:p>
          <a:p>
            <a:r>
              <a:t>- Real-world business applications for each technique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Online Exam</a:t>
            </a:r>
          </a:p>
          <a:p>
            <a:r>
              <a:t>- Duration: 2 hours</a:t>
            </a:r>
          </a:p>
          <a:p>
            <a:r>
              <a:t>- Three tasks:</a:t>
            </a:r>
          </a:p>
          <a:p>
            <a:r>
              <a:t>  1. Code Interpretation</a:t>
            </a:r>
          </a:p>
          <a:p>
            <a:r>
              <a:t>  2. Essay-style Question</a:t>
            </a:r>
          </a:p>
          <a:p>
            <a:r>
              <a:t>  3. Coding Assignment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participating in this course. Good luck on your exam and future endeavors in business analytics!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