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608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0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4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7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7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5AB9-4F74-4292-B319-11F573607D6B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4869-A59D-4021-A7F6-778D3B59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5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986309" y="1195648"/>
            <a:ext cx="2310584" cy="2200847"/>
            <a:chOff x="1986309" y="1195648"/>
            <a:chExt cx="2310584" cy="2200847"/>
          </a:xfrm>
        </p:grpSpPr>
        <p:grpSp>
          <p:nvGrpSpPr>
            <p:cNvPr id="12" name="그룹 11"/>
            <p:cNvGrpSpPr/>
            <p:nvPr/>
          </p:nvGrpSpPr>
          <p:grpSpPr>
            <a:xfrm>
              <a:off x="1986309" y="1195648"/>
              <a:ext cx="2310584" cy="2200847"/>
              <a:chOff x="2319024" y="1545967"/>
              <a:chExt cx="2310584" cy="220084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024" y="1545967"/>
                <a:ext cx="2310584" cy="2200847"/>
              </a:xfrm>
              <a:prstGeom prst="rect">
                <a:avLst/>
              </a:prstGeom>
            </p:spPr>
          </p:pic>
          <p:sp>
            <p:nvSpPr>
              <p:cNvPr id="5" name="모서리가 둥근 직사각형 4"/>
              <p:cNvSpPr/>
              <p:nvPr/>
            </p:nvSpPr>
            <p:spPr>
              <a:xfrm>
                <a:off x="2822576" y="2086495"/>
                <a:ext cx="1241424" cy="1444105"/>
              </a:xfrm>
              <a:prstGeom prst="roundRect">
                <a:avLst>
                  <a:gd name="adj" fmla="val 1068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710808" y="1928717"/>
              <a:ext cx="7938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545464" y="1195648"/>
            <a:ext cx="2310584" cy="2200847"/>
            <a:chOff x="4545464" y="1195648"/>
            <a:chExt cx="2310584" cy="2200847"/>
          </a:xfrm>
        </p:grpSpPr>
        <p:grpSp>
          <p:nvGrpSpPr>
            <p:cNvPr id="20" name="그룹 19"/>
            <p:cNvGrpSpPr/>
            <p:nvPr/>
          </p:nvGrpSpPr>
          <p:grpSpPr>
            <a:xfrm>
              <a:off x="4545464" y="1195648"/>
              <a:ext cx="2310584" cy="2200847"/>
              <a:chOff x="4851080" y="1552004"/>
              <a:chExt cx="2310584" cy="220084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851080" y="1552004"/>
                <a:ext cx="2310584" cy="2200847"/>
                <a:chOff x="2319024" y="1545967"/>
                <a:chExt cx="2310584" cy="2200847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024" y="1545967"/>
                  <a:ext cx="2310584" cy="2200847"/>
                </a:xfrm>
                <a:prstGeom prst="rect">
                  <a:avLst/>
                </a:prstGeom>
              </p:spPr>
            </p:pic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2822576" y="2086495"/>
                  <a:ext cx="1241424" cy="1444105"/>
                </a:xfrm>
                <a:prstGeom prst="roundRect">
                  <a:avLst>
                    <a:gd name="adj" fmla="val 10685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모서리가 둥근 직사각형 15"/>
              <p:cNvSpPr/>
              <p:nvPr/>
            </p:nvSpPr>
            <p:spPr>
              <a:xfrm>
                <a:off x="5345872" y="2075487"/>
                <a:ext cx="1258944" cy="1467500"/>
              </a:xfrm>
              <a:prstGeom prst="roundRect">
                <a:avLst>
                  <a:gd name="adj" fmla="val 1068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433125" y="1928717"/>
              <a:ext cx="4732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</a:t>
              </a:r>
              <a:endPara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359600" y="1195648"/>
            <a:ext cx="2310584" cy="2200847"/>
            <a:chOff x="7359600" y="1195648"/>
            <a:chExt cx="2310584" cy="2200847"/>
          </a:xfrm>
        </p:grpSpPr>
        <p:grpSp>
          <p:nvGrpSpPr>
            <p:cNvPr id="24" name="그룹 23"/>
            <p:cNvGrpSpPr/>
            <p:nvPr/>
          </p:nvGrpSpPr>
          <p:grpSpPr>
            <a:xfrm>
              <a:off x="7359600" y="1195648"/>
              <a:ext cx="2310584" cy="2200847"/>
              <a:chOff x="7359600" y="1195648"/>
              <a:chExt cx="2310584" cy="220084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7359600" y="1195648"/>
                <a:ext cx="2310584" cy="2200847"/>
                <a:chOff x="2319024" y="1545967"/>
                <a:chExt cx="2310584" cy="2200847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024" y="1545967"/>
                  <a:ext cx="2310584" cy="2200847"/>
                </a:xfrm>
                <a:prstGeom prst="rect">
                  <a:avLst/>
                </a:prstGeom>
              </p:spPr>
            </p:pic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822576" y="2086495"/>
                  <a:ext cx="1241424" cy="1444105"/>
                </a:xfrm>
                <a:prstGeom prst="roundRect">
                  <a:avLst>
                    <a:gd name="adj" fmla="val 10685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7861708" y="1728756"/>
                <a:ext cx="1256892" cy="1458944"/>
              </a:xfrm>
              <a:prstGeom prst="roundRect">
                <a:avLst>
                  <a:gd name="adj" fmla="val 1068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118961" y="1938699"/>
              <a:ext cx="729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</a:t>
              </a:r>
              <a:endPara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608008" y="1221048"/>
            <a:ext cx="2310584" cy="2200847"/>
            <a:chOff x="9608008" y="1221048"/>
            <a:chExt cx="2310584" cy="2200847"/>
          </a:xfrm>
        </p:grpSpPr>
        <p:grpSp>
          <p:nvGrpSpPr>
            <p:cNvPr id="28" name="그룹 27"/>
            <p:cNvGrpSpPr/>
            <p:nvPr/>
          </p:nvGrpSpPr>
          <p:grpSpPr>
            <a:xfrm>
              <a:off x="9608008" y="1221048"/>
              <a:ext cx="2310584" cy="2200847"/>
              <a:chOff x="9608008" y="1221048"/>
              <a:chExt cx="2310584" cy="2200847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9608008" y="1221048"/>
                <a:ext cx="2310584" cy="2200847"/>
                <a:chOff x="2319024" y="1545967"/>
                <a:chExt cx="2310584" cy="2200847"/>
              </a:xfrm>
            </p:grpSpPr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024" y="1545967"/>
                  <a:ext cx="2310584" cy="2200847"/>
                </a:xfrm>
                <a:prstGeom prst="rect">
                  <a:avLst/>
                </a:prstGeom>
              </p:spPr>
            </p:pic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2822576" y="2086495"/>
                  <a:ext cx="1241424" cy="1444105"/>
                </a:xfrm>
                <a:prstGeom prst="roundRect">
                  <a:avLst>
                    <a:gd name="adj" fmla="val 10685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모서리가 둥근 직사각형 10"/>
              <p:cNvSpPr/>
              <p:nvPr/>
            </p:nvSpPr>
            <p:spPr>
              <a:xfrm>
                <a:off x="10101848" y="1750410"/>
                <a:ext cx="1264652" cy="1462690"/>
              </a:xfrm>
              <a:prstGeom prst="roundRect">
                <a:avLst>
                  <a:gd name="adj" fmla="val 1068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0334336" y="1953374"/>
              <a:ext cx="8579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endPara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49705" y="438912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Begginer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11722" y="4389120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Intermediate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94328" y="4389120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Expert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82629" y="438912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1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Administrator</cp:lastModifiedBy>
  <cp:revision>5</cp:revision>
  <dcterms:created xsi:type="dcterms:W3CDTF">2019-01-30T05:44:22Z</dcterms:created>
  <dcterms:modified xsi:type="dcterms:W3CDTF">2019-03-08T02:19:42Z</dcterms:modified>
</cp:coreProperties>
</file>