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0" r:id="rId6"/>
    <p:sldId id="261" r:id="rId7"/>
    <p:sldId id="259" r:id="rId8"/>
    <p:sldId id="270" r:id="rId9"/>
    <p:sldId id="262" r:id="rId10"/>
    <p:sldId id="271" r:id="rId11"/>
    <p:sldId id="263" r:id="rId12"/>
    <p:sldId id="264" r:id="rId13"/>
    <p:sldId id="265" r:id="rId14"/>
    <p:sldId id="266" r:id="rId15"/>
    <p:sldId id="272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gw.org/" TargetMode="External"/><Relationship Id="rId2" Type="http://schemas.openxmlformats.org/officeDocument/2006/relationships/hyperlink" Target="http://www.eclipse.org/downloads/packages/eclipse-ide-cc-developers/mars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ydev/files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2016.4.20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to develop in Eclipse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develop in Eclipse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JDK and configure environment variable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r>
              <a:rPr lang="en-US" dirty="0" smtClean="0"/>
              <a:t>Download Eclipse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://www.eclipse.org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Unzip and start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in Eclipse?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</a:p>
          <a:p>
            <a:r>
              <a:rPr lang="en-US" dirty="0" smtClean="0"/>
              <a:t>Create a java package</a:t>
            </a:r>
          </a:p>
          <a:p>
            <a:r>
              <a:rPr lang="en-US" dirty="0" smtClean="0"/>
              <a:t>Create a java class</a:t>
            </a:r>
          </a:p>
          <a:p>
            <a:r>
              <a:rPr lang="en-US" dirty="0" smtClean="0"/>
              <a:t>Write “Hello World!” and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in Eclipse?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and C++</a:t>
            </a:r>
          </a:p>
          <a:p>
            <a:r>
              <a:rPr lang="en-US" dirty="0" smtClean="0"/>
              <a:t>Download Eclipse for C/C++ Developers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www.eclipse.org/downloads/packages/eclipse-ide-cc-developers/mars2</a:t>
            </a:r>
            <a:endParaRPr lang="en-US" dirty="0" smtClean="0"/>
          </a:p>
          <a:p>
            <a:r>
              <a:rPr lang="en-US" dirty="0" smtClean="0"/>
              <a:t>If develop under Windows, </a:t>
            </a:r>
            <a:r>
              <a:rPr lang="en-US" dirty="0"/>
              <a:t>install </a:t>
            </a:r>
            <a:r>
              <a:rPr lang="en-US" dirty="0" err="1"/>
              <a:t>MinGW</a:t>
            </a:r>
            <a:r>
              <a:rPr lang="en-US" dirty="0"/>
              <a:t>(Minimalist GNU for Windows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http://www.mingw.org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439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develop in Eclipse?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Install Python</a:t>
            </a:r>
          </a:p>
          <a:p>
            <a:r>
              <a:rPr lang="en-US" dirty="0">
                <a:hlinkClick r:id="rId2"/>
              </a:rPr>
              <a:t>https://www.python.org/downloads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PyDev</a:t>
            </a:r>
            <a:r>
              <a:rPr lang="en-US" dirty="0" smtClean="0"/>
              <a:t> and unzip to folder eclipse/</a:t>
            </a:r>
            <a:r>
              <a:rPr lang="en-US" dirty="0" err="1" smtClean="0"/>
              <a:t>dropins</a:t>
            </a:r>
            <a:r>
              <a:rPr lang="en-US" dirty="0" smtClean="0"/>
              <a:t>/</a:t>
            </a:r>
          </a:p>
          <a:p>
            <a:r>
              <a:rPr lang="en-US" dirty="0">
                <a:hlinkClick r:id="rId3"/>
              </a:rPr>
              <a:t>https://sourceforge.net/projects/pydev/files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Configure Python 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3154362"/>
          </a:xfrm>
        </p:spPr>
        <p:txBody>
          <a:bodyPr>
            <a:normAutofit/>
          </a:bodyPr>
          <a:lstStyle/>
          <a:p>
            <a:r>
              <a:rPr lang="en-US" dirty="0" smtClean="0"/>
              <a:t>How to work more efficiently </a:t>
            </a:r>
            <a:br>
              <a:rPr lang="en-US" dirty="0" smtClean="0"/>
            </a:br>
            <a:r>
              <a:rPr lang="en-US" dirty="0" smtClean="0"/>
              <a:t>with Eclipse?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work more efficiently?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</a:t>
            </a:r>
          </a:p>
          <a:p>
            <a:r>
              <a:rPr lang="en-US" dirty="0" smtClean="0"/>
              <a:t>Refactor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Appearance</a:t>
            </a:r>
          </a:p>
          <a:p>
            <a:r>
              <a:rPr lang="en-US" dirty="0" smtClean="0"/>
              <a:t>Content assist</a:t>
            </a:r>
            <a:endParaRPr lang="en-US" dirty="0"/>
          </a:p>
          <a:p>
            <a:r>
              <a:rPr lang="en-US" dirty="0" smtClean="0"/>
              <a:t>Keyboard shortcut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3916362"/>
          </a:xfrm>
        </p:spPr>
        <p:txBody>
          <a:bodyPr/>
          <a:lstStyle/>
          <a:p>
            <a:r>
              <a:rPr lang="en-US" dirty="0" smtClean="0"/>
              <a:t>Thanks!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Eclipse?</a:t>
            </a:r>
          </a:p>
          <a:p>
            <a:r>
              <a:rPr lang="en-US" dirty="0" smtClean="0"/>
              <a:t>What is the advantage of Eclipse?</a:t>
            </a:r>
          </a:p>
          <a:p>
            <a:r>
              <a:rPr lang="en-US" dirty="0" smtClean="0"/>
              <a:t>How to develop in Eclipse?</a:t>
            </a:r>
          </a:p>
          <a:p>
            <a:r>
              <a:rPr lang="en-US" dirty="0" smtClean="0"/>
              <a:t>How to work more efficiently with Eclipse?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Eclipse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Eclipse?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Eclipse is a Java-based, extensible open source development platform. By itself, it is simply a framework and a set of services for building a development environment from plug-in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Integrated Development Environment(IDE)</a:t>
            </a:r>
          </a:p>
          <a:p>
            <a:r>
              <a:rPr lang="en-US" dirty="0"/>
              <a:t>Plug-in Development Environment (PDE)</a:t>
            </a:r>
          </a:p>
        </p:txBody>
      </p:sp>
    </p:spTree>
    <p:extLst>
      <p:ext uri="{BB962C8B-B14F-4D97-AF65-F5344CB8AC3E}">
        <p14:creationId xmlns:p14="http://schemas.microsoft.com/office/powerpoint/2010/main" val="21724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Eclipse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5" y="1600200"/>
            <a:ext cx="2914650" cy="684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3" y="3732512"/>
            <a:ext cx="2260600" cy="2260600"/>
          </a:xfrm>
          <a:prstGeom prst="rect">
            <a:avLst/>
          </a:prstGeom>
        </p:spPr>
      </p:pic>
      <p:pic>
        <p:nvPicPr>
          <p:cNvPr id="1026" name="Picture 2" descr="\\Client\C$\Users\xudali\Desktop\New folder\Borland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47" y="1600200"/>
            <a:ext cx="2818705" cy="9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943445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94019"/>
            <a:ext cx="1160896" cy="1276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43445"/>
            <a:ext cx="2278614" cy="1060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257648"/>
            <a:ext cx="1447800" cy="6949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2" y="3094019"/>
            <a:ext cx="2839456" cy="5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developed by Object Technology International (OTI)</a:t>
            </a:r>
          </a:p>
          <a:p>
            <a:r>
              <a:rPr lang="en-US" dirty="0" smtClean="0"/>
              <a:t>Object </a:t>
            </a:r>
            <a:r>
              <a:rPr lang="en-US" dirty="0"/>
              <a:t>Technology International is acquired by </a:t>
            </a:r>
            <a:r>
              <a:rPr lang="en-US" dirty="0" smtClean="0"/>
              <a:t>IBM in 1996</a:t>
            </a:r>
          </a:p>
          <a:p>
            <a:r>
              <a:rPr lang="en-US" dirty="0" smtClean="0"/>
              <a:t>IBM reportedly has been spending </a:t>
            </a:r>
            <a:r>
              <a:rPr lang="en-US" dirty="0"/>
              <a:t>$40 million developing Eclipse and releasing it as an open source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Eclipse.org Consortium manages and directs Eclipse's ongoing </a:t>
            </a:r>
            <a:r>
              <a:rPr lang="en-US" dirty="0" smtClean="0"/>
              <a:t>development. </a:t>
            </a:r>
          </a:p>
          <a:p>
            <a:r>
              <a:rPr lang="en-US" dirty="0" smtClean="0"/>
              <a:t>It recruited </a:t>
            </a:r>
            <a:r>
              <a:rPr lang="en-US" dirty="0"/>
              <a:t>a number of software tool vendors including Borland, </a:t>
            </a:r>
            <a:r>
              <a:rPr lang="en-US" dirty="0" err="1"/>
              <a:t>Merant</a:t>
            </a:r>
            <a:r>
              <a:rPr lang="en-US" dirty="0"/>
              <a:t>, Rational, </a:t>
            </a:r>
            <a:r>
              <a:rPr lang="en-US" dirty="0" err="1"/>
              <a:t>RedHat</a:t>
            </a:r>
            <a:r>
              <a:rPr lang="en-US" dirty="0"/>
              <a:t>, </a:t>
            </a:r>
            <a:r>
              <a:rPr lang="en-US" dirty="0" err="1"/>
              <a:t>SuSE</a:t>
            </a:r>
            <a:r>
              <a:rPr lang="en-US" dirty="0"/>
              <a:t>, </a:t>
            </a:r>
            <a:r>
              <a:rPr lang="en-US" dirty="0" err="1"/>
              <a:t>TogetherSoft</a:t>
            </a:r>
            <a:r>
              <a:rPr lang="en-US" dirty="0"/>
              <a:t>, and QNX. Other companies have since joined, including Hewlett-Packard, Fujitsu, and Sybase. </a:t>
            </a:r>
          </a:p>
        </p:txBody>
      </p:sp>
    </p:spTree>
    <p:extLst>
      <p:ext uri="{BB962C8B-B14F-4D97-AF65-F5344CB8AC3E}">
        <p14:creationId xmlns:p14="http://schemas.microsoft.com/office/powerpoint/2010/main" val="1431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the advantage of Eclipse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advantage of Eclipse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free</a:t>
            </a:r>
          </a:p>
          <a:p>
            <a:r>
              <a:rPr lang="en-US" dirty="0" smtClean="0"/>
              <a:t>Support development under Windows, Linux and Mac OS</a:t>
            </a:r>
          </a:p>
          <a:p>
            <a:r>
              <a:rPr lang="en-US" dirty="0" smtClean="0"/>
              <a:t>Not only for JAVA</a:t>
            </a:r>
          </a:p>
          <a:p>
            <a:r>
              <a:rPr lang="en-US" dirty="0" smtClean="0"/>
              <a:t>Not only for English</a:t>
            </a:r>
          </a:p>
          <a:p>
            <a:r>
              <a:rPr lang="en-US" dirty="0" smtClean="0"/>
              <a:t>Long history and a large number of plug-ins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355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Eclipse Introduction</vt:lpstr>
      <vt:lpstr>Agenda</vt:lpstr>
      <vt:lpstr>What is Eclipse?</vt:lpstr>
      <vt:lpstr>What is Eclipse?</vt:lpstr>
      <vt:lpstr>What is Eclipse</vt:lpstr>
      <vt:lpstr>What is Eclipse</vt:lpstr>
      <vt:lpstr>What is Eclipse</vt:lpstr>
      <vt:lpstr>What is the advantage of Eclipse?</vt:lpstr>
      <vt:lpstr>What is the advantage of Eclipse?</vt:lpstr>
      <vt:lpstr>How to develop in Eclipse?</vt:lpstr>
      <vt:lpstr>How to develop in Eclipse?</vt:lpstr>
      <vt:lpstr>How to develop in Eclipse?</vt:lpstr>
      <vt:lpstr>How to develop in Eclipse?</vt:lpstr>
      <vt:lpstr>How to develop in Eclipse?</vt:lpstr>
      <vt:lpstr>How to work more efficiently  with Eclipse?</vt:lpstr>
      <vt:lpstr>How to work more efficiently?</vt:lpstr>
      <vt:lpstr>Thanks! 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 Introduction</dc:title>
  <dc:creator>Dali Xu</dc:creator>
  <cp:lastModifiedBy>Dali Xu</cp:lastModifiedBy>
  <cp:revision>16</cp:revision>
  <dcterms:created xsi:type="dcterms:W3CDTF">2006-08-16T00:00:00Z</dcterms:created>
  <dcterms:modified xsi:type="dcterms:W3CDTF">2016-04-19T08:51:53Z</dcterms:modified>
</cp:coreProperties>
</file>