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57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97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9341-A7D1-4744-B40E-2D5289311EF9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41-A372-4544-8966-9236D1A00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72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9341-A7D1-4744-B40E-2D5289311EF9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41-A372-4544-8966-9236D1A00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5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9341-A7D1-4744-B40E-2D5289311EF9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41-A372-4544-8966-9236D1A00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93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9341-A7D1-4744-B40E-2D5289311EF9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41-A372-4544-8966-9236D1A00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60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9341-A7D1-4744-B40E-2D5289311EF9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41-A372-4544-8966-9236D1A00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5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9341-A7D1-4744-B40E-2D5289311EF9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41-A372-4544-8966-9236D1A00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87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9341-A7D1-4744-B40E-2D5289311EF9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41-A372-4544-8966-9236D1A00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3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9341-A7D1-4744-B40E-2D5289311EF9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41-A372-4544-8966-9236D1A00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05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9341-A7D1-4744-B40E-2D5289311EF9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41-A372-4544-8966-9236D1A00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26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9341-A7D1-4744-B40E-2D5289311EF9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41-A372-4544-8966-9236D1A00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13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9341-A7D1-4744-B40E-2D5289311EF9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0D41-A372-4544-8966-9236D1A00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92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49341-A7D1-4744-B40E-2D5289311EF9}" type="datetimeFigureOut">
              <a:rPr lang="ko-KR" altLang="en-US" smtClean="0"/>
              <a:t>2018-09-22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F0D41-A372-4544-8966-9236D1A00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72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404664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Install the Visual Studio 2017 Community (VS 2017)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Open UltraSound_Image_Compress.sln file with VS 2017 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Run “Form1.cs”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You can see below form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04" y="2706074"/>
            <a:ext cx="7956376" cy="389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66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96" y="2636912"/>
            <a:ext cx="7578588" cy="370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1804" y="188640"/>
            <a:ext cx="74345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Like explained above,</a:t>
            </a:r>
          </a:p>
          <a:p>
            <a:r>
              <a:rPr lang="en-US" altLang="ko-KR" dirty="0" smtClean="0"/>
              <a:t># Each button for data set type and algorithm implementation(LUT or </a:t>
            </a:r>
            <a:r>
              <a:rPr lang="en-US" altLang="ko-KR" dirty="0" err="1" smtClean="0"/>
              <a:t>Formular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 Samples are selected by Folder’s name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(Cyst, Point-Target, </a:t>
            </a:r>
            <a:r>
              <a:rPr lang="en-US" altLang="ko-KR" dirty="0" err="1" smtClean="0"/>
              <a:t>Invio</a:t>
            </a:r>
            <a:r>
              <a:rPr lang="en-US" altLang="ko-KR" dirty="0" smtClean="0"/>
              <a:t>, Invivo-2, but in this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we only upload Cyst and Point-Target for personal healthcare record protection </a:t>
            </a:r>
          </a:p>
          <a:p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49796" y="3645024"/>
            <a:ext cx="4698268" cy="8451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449796" y="4512524"/>
            <a:ext cx="4698268" cy="84510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51358" y="3744408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LUT : look up table implementation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14293" y="4611908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Implementation by formula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242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96" y="2636912"/>
            <a:ext cx="7578588" cy="370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1804" y="188640"/>
            <a:ext cx="74345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On thing are cautious – IQ data,</a:t>
            </a:r>
          </a:p>
          <a:p>
            <a:r>
              <a:rPr lang="en-US" altLang="ko-KR" dirty="0" smtClean="0"/>
              <a:t>Our program uses same logic for I and Q data</a:t>
            </a:r>
          </a:p>
          <a:p>
            <a:r>
              <a:rPr lang="en-US" altLang="ko-KR" dirty="0" smtClean="0"/>
              <a:t>So, for testing I data, you click </a:t>
            </a:r>
            <a:r>
              <a:rPr lang="en-US" altLang="ko-KR" dirty="0" err="1" smtClean="0"/>
              <a:t>IQ_RF_Compression_LOOKUP</a:t>
            </a:r>
            <a:r>
              <a:rPr lang="en-US" altLang="ko-KR" dirty="0" smtClean="0"/>
              <a:t> or </a:t>
            </a:r>
            <a:r>
              <a:rPr lang="en-US" altLang="ko-KR" dirty="0" err="1" smtClean="0"/>
              <a:t>IQ_RF_compression</a:t>
            </a:r>
            <a:endParaRPr lang="en-US" altLang="ko-KR" dirty="0" smtClean="0"/>
          </a:p>
          <a:p>
            <a:r>
              <a:rPr lang="en-US" altLang="ko-KR" dirty="0" smtClean="0"/>
              <a:t>Then you must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select  “I_bin1.txt” not “Q_bin1.txt in IQ folder”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798930" y="4067574"/>
            <a:ext cx="2349134" cy="42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798930" y="4797153"/>
            <a:ext cx="2349134" cy="2802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012" y="5182157"/>
            <a:ext cx="4667647" cy="1161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68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96" y="2636912"/>
            <a:ext cx="7578588" cy="370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1804" y="188640"/>
            <a:ext cx="7434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On the other hand, if you want to test Q data,</a:t>
            </a:r>
          </a:p>
          <a:p>
            <a:r>
              <a:rPr lang="en-US" altLang="ko-KR" dirty="0" smtClean="0"/>
              <a:t>Then you must </a:t>
            </a: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select  “Q_bin1.txt” not “I_bin1.txt at  IQ folder”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798930" y="4067574"/>
            <a:ext cx="2349134" cy="4225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798930" y="4797153"/>
            <a:ext cx="2349134" cy="2802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012" y="5182157"/>
            <a:ext cx="4667647" cy="1161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41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59817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971600" y="1268760"/>
            <a:ext cx="5981700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꺾인 연결선 3"/>
          <p:cNvCxnSpPr>
            <a:stCxn id="2" idx="3"/>
            <a:endCxn id="5" idx="0"/>
          </p:cNvCxnSpPr>
          <p:nvPr/>
        </p:nvCxnSpPr>
        <p:spPr>
          <a:xfrm flipH="1">
            <a:off x="4276201" y="1484784"/>
            <a:ext cx="2677099" cy="2736304"/>
          </a:xfrm>
          <a:prstGeom prst="bentConnector4">
            <a:avLst>
              <a:gd name="adj1" fmla="val -8539"/>
              <a:gd name="adj2" fmla="val 539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15861" y="4221088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UltraSound</a:t>
            </a:r>
            <a:r>
              <a:rPr lang="en-US" altLang="ko-KR" dirty="0" smtClean="0"/>
              <a:t> data (cyst, point target)  folder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369332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 APPENDIX  : data folder information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78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2656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If you compress “Envelope” data for “Cyst” with LUT method, click this</a:t>
            </a:r>
          </a:p>
          <a:p>
            <a:endParaRPr lang="ko-KR" altLang="en-US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04" y="978987"/>
            <a:ext cx="7578588" cy="370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21804" y="1988840"/>
            <a:ext cx="2466020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3832" y="260648"/>
            <a:ext cx="8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Then you can see this dialog box to select  scanline data file</a:t>
            </a:r>
            <a:endParaRPr lang="en-US" altLang="ko-KR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332" y="1052736"/>
            <a:ext cx="59436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38118" y="3284984"/>
            <a:ext cx="8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From dialog box, you select cyst folder and then select  Envelope folder</a:t>
            </a:r>
            <a:endParaRPr lang="en-US" altLang="ko-KR" b="1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21088"/>
            <a:ext cx="5970118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534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371" y="1700808"/>
            <a:ext cx="6480720" cy="389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67544" y="260648"/>
            <a:ext cx="8086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At first, You </a:t>
            </a:r>
            <a:r>
              <a:rPr lang="en-US" altLang="ko-KR" b="1" dirty="0" smtClean="0">
                <a:solidFill>
                  <a:srgbClr val="FF0000"/>
                </a:solidFill>
              </a:rPr>
              <a:t>HAVE TO</a:t>
            </a:r>
            <a:r>
              <a:rPr lang="en-US" altLang="ko-KR" b="1" dirty="0" smtClean="0"/>
              <a:t> select </a:t>
            </a:r>
            <a:r>
              <a:rPr lang="en-US" altLang="ko-KR" b="1" dirty="0" smtClean="0">
                <a:solidFill>
                  <a:srgbClr val="FF0000"/>
                </a:solidFill>
              </a:rPr>
              <a:t>Envelope_bin1.txt</a:t>
            </a:r>
          </a:p>
          <a:p>
            <a:r>
              <a:rPr lang="en-US" altLang="ko-KR" b="1" dirty="0" smtClean="0"/>
              <a:t>Once you select this file, Other scanline (2~128) files are automatically handled by our demo program</a:t>
            </a:r>
          </a:p>
          <a:p>
            <a:r>
              <a:rPr lang="en-US" altLang="ko-KR" b="1" dirty="0" smtClean="0"/>
              <a:t>If you do not select Envelope_bin1.txt then program issues error</a:t>
            </a:r>
            <a:endParaRPr lang="en-US" altLang="ko-KR" b="1" dirty="0"/>
          </a:p>
        </p:txBody>
      </p:sp>
      <p:sp>
        <p:nvSpPr>
          <p:cNvPr id="5" name="직사각형 4"/>
          <p:cNvSpPr/>
          <p:nvPr/>
        </p:nvSpPr>
        <p:spPr>
          <a:xfrm>
            <a:off x="467544" y="5733256"/>
            <a:ext cx="8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..</a:t>
            </a:r>
            <a:r>
              <a:rPr lang="en-US" altLang="ko-KR" b="1" dirty="0" smtClean="0"/>
              <a:t>_TOTAL.txt, _Decode.txt, _Encode.txt, _STAT.txt files are temporarily produced files by program</a:t>
            </a:r>
            <a:endParaRPr lang="en-US" altLang="ko-KR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971600" y="3068960"/>
            <a:ext cx="3024336" cy="72008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71600" y="3941440"/>
            <a:ext cx="3024336" cy="72008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71600" y="4875545"/>
            <a:ext cx="3024336" cy="72008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67027" y="2204864"/>
            <a:ext cx="3024336" cy="72008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52437" y="1700808"/>
            <a:ext cx="3024336" cy="256294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11" idx="1"/>
            <a:endCxn id="5" idx="1"/>
          </p:cNvCxnSpPr>
          <p:nvPr/>
        </p:nvCxnSpPr>
        <p:spPr>
          <a:xfrm rot="10800000" flipV="1">
            <a:off x="467545" y="1828954"/>
            <a:ext cx="484893" cy="4227467"/>
          </a:xfrm>
          <a:prstGeom prst="bentConnector3">
            <a:avLst>
              <a:gd name="adj1" fmla="val 1471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endCxn id="5" idx="1"/>
          </p:cNvCxnSpPr>
          <p:nvPr/>
        </p:nvCxnSpPr>
        <p:spPr>
          <a:xfrm rot="5400000">
            <a:off x="-1037726" y="4070140"/>
            <a:ext cx="3491553" cy="481011"/>
          </a:xfrm>
          <a:prstGeom prst="bentConnector4">
            <a:avLst>
              <a:gd name="adj1" fmla="val -1033"/>
              <a:gd name="adj2" fmla="val 1475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endCxn id="5" idx="1"/>
          </p:cNvCxnSpPr>
          <p:nvPr/>
        </p:nvCxnSpPr>
        <p:spPr>
          <a:xfrm rot="5400000">
            <a:off x="-573315" y="4530667"/>
            <a:ext cx="2566614" cy="484896"/>
          </a:xfrm>
          <a:prstGeom prst="bentConnector4">
            <a:avLst>
              <a:gd name="adj1" fmla="val -2548"/>
              <a:gd name="adj2" fmla="val 1471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1"/>
            <a:endCxn id="5" idx="1"/>
          </p:cNvCxnSpPr>
          <p:nvPr/>
        </p:nvCxnSpPr>
        <p:spPr>
          <a:xfrm rot="10800000" flipV="1">
            <a:off x="467544" y="4301480"/>
            <a:ext cx="504056" cy="1754942"/>
          </a:xfrm>
          <a:prstGeom prst="bentConnector3">
            <a:avLst>
              <a:gd name="adj1" fmla="val 1453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9" idx="1"/>
            <a:endCxn id="5" idx="1"/>
          </p:cNvCxnSpPr>
          <p:nvPr/>
        </p:nvCxnSpPr>
        <p:spPr>
          <a:xfrm rot="10800000" flipV="1">
            <a:off x="467544" y="5235584"/>
            <a:ext cx="504056" cy="820837"/>
          </a:xfrm>
          <a:prstGeom prst="bentConnector3">
            <a:avLst>
              <a:gd name="adj1" fmla="val 1453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9" idx="3"/>
            <a:endCxn id="3" idx="3"/>
          </p:cNvCxnSpPr>
          <p:nvPr/>
        </p:nvCxnSpPr>
        <p:spPr>
          <a:xfrm flipV="1">
            <a:off x="7572090" y="860813"/>
            <a:ext cx="982054" cy="1216250"/>
          </a:xfrm>
          <a:prstGeom prst="bentConnector3">
            <a:avLst>
              <a:gd name="adj1" fmla="val 12327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971599" y="1948916"/>
            <a:ext cx="6600491" cy="25629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79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961" y="1338859"/>
            <a:ext cx="6480720" cy="389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82135" y="5445224"/>
            <a:ext cx="8086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After select file, then program start compressing ultrasound data</a:t>
            </a:r>
          </a:p>
          <a:p>
            <a:r>
              <a:rPr lang="en-US" altLang="ko-KR" b="1" dirty="0" smtClean="0"/>
              <a:t>Then automatically _TOTAL, _Decode, _Encode, _STAT.txt files for each scanline files</a:t>
            </a:r>
            <a:endParaRPr lang="en-US" altLang="ko-KR" b="1" dirty="0"/>
          </a:p>
        </p:txBody>
      </p:sp>
      <p:sp>
        <p:nvSpPr>
          <p:cNvPr id="4" name="직사각형 3"/>
          <p:cNvSpPr/>
          <p:nvPr/>
        </p:nvSpPr>
        <p:spPr>
          <a:xfrm>
            <a:off x="986190" y="2707011"/>
            <a:ext cx="3024336" cy="72008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86190" y="3579491"/>
            <a:ext cx="3024336" cy="72008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86190" y="4513596"/>
            <a:ext cx="3024336" cy="72008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81617" y="1842915"/>
            <a:ext cx="3024336" cy="72008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67027" y="1338859"/>
            <a:ext cx="3024336" cy="256294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11" idx="1"/>
          </p:cNvCxnSpPr>
          <p:nvPr/>
        </p:nvCxnSpPr>
        <p:spPr>
          <a:xfrm rot="10800000" flipV="1">
            <a:off x="482135" y="1467005"/>
            <a:ext cx="484893" cy="4227467"/>
          </a:xfrm>
          <a:prstGeom prst="bentConnector3">
            <a:avLst>
              <a:gd name="adj1" fmla="val 1471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/>
          <p:nvPr/>
        </p:nvCxnSpPr>
        <p:spPr>
          <a:xfrm rot="5400000">
            <a:off x="-1023136" y="3708191"/>
            <a:ext cx="3491553" cy="481011"/>
          </a:xfrm>
          <a:prstGeom prst="bentConnector4">
            <a:avLst>
              <a:gd name="adj1" fmla="val -1033"/>
              <a:gd name="adj2" fmla="val 14752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 rot="5400000">
            <a:off x="-558725" y="4168718"/>
            <a:ext cx="2566614" cy="484896"/>
          </a:xfrm>
          <a:prstGeom prst="bentConnector4">
            <a:avLst>
              <a:gd name="adj1" fmla="val -2548"/>
              <a:gd name="adj2" fmla="val 14714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8" idx="1"/>
          </p:cNvCxnSpPr>
          <p:nvPr/>
        </p:nvCxnSpPr>
        <p:spPr>
          <a:xfrm rot="10800000" flipV="1">
            <a:off x="482134" y="3939531"/>
            <a:ext cx="504056" cy="1754942"/>
          </a:xfrm>
          <a:prstGeom prst="bentConnector3">
            <a:avLst>
              <a:gd name="adj1" fmla="val 1453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9" idx="1"/>
          </p:cNvCxnSpPr>
          <p:nvPr/>
        </p:nvCxnSpPr>
        <p:spPr>
          <a:xfrm rot="10800000" flipV="1">
            <a:off x="482134" y="4873635"/>
            <a:ext cx="504056" cy="820837"/>
          </a:xfrm>
          <a:prstGeom prst="bentConnector3">
            <a:avLst>
              <a:gd name="adj1" fmla="val 1453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49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332656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Here is result files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052736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…_TOTAL.txt  : shows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844824"/>
            <a:ext cx="5472608" cy="309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2272935"/>
            <a:ext cx="5796136" cy="18002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5122" idx="0"/>
            <a:endCxn id="7" idx="2"/>
          </p:cNvCxnSpPr>
          <p:nvPr/>
        </p:nvCxnSpPr>
        <p:spPr>
          <a:xfrm rot="5400000" flipH="1" flipV="1">
            <a:off x="4553128" y="-802339"/>
            <a:ext cx="1009853" cy="42844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16016" y="188640"/>
            <a:ext cx="496855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Compression ratio(%)  for scanline 1</a:t>
            </a:r>
          </a:p>
          <a:p>
            <a:r>
              <a:rPr lang="en-US" altLang="ko-KR" dirty="0" smtClean="0"/>
              <a:t>BL code / </a:t>
            </a:r>
            <a:r>
              <a:rPr lang="en-US" altLang="ko-KR" dirty="0" err="1" smtClean="0"/>
              <a:t>Exp-Golomb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2068688"/>
            <a:ext cx="5796136" cy="18002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844080" y="1861048"/>
            <a:ext cx="3024336" cy="360040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940152" y="1651449"/>
            <a:ext cx="54006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Encoding time (ticks) </a:t>
            </a:r>
            <a:r>
              <a:rPr lang="en-US" altLang="ko-KR" dirty="0" smtClean="0"/>
              <a:t>for scanline 1</a:t>
            </a:r>
          </a:p>
          <a:p>
            <a:r>
              <a:rPr lang="en-US" altLang="ko-KR" dirty="0" smtClean="0"/>
              <a:t>BL code / </a:t>
            </a:r>
            <a:r>
              <a:rPr lang="en-US" altLang="ko-KR" dirty="0" err="1" smtClean="0"/>
              <a:t>Exp-Golomb</a:t>
            </a:r>
            <a:endParaRPr lang="ko-KR" altLang="en-US" dirty="0"/>
          </a:p>
        </p:txBody>
      </p:sp>
      <p:cxnSp>
        <p:nvCxnSpPr>
          <p:cNvPr id="16" name="꺾인 연결선 15"/>
          <p:cNvCxnSpPr>
            <a:stCxn id="10" idx="3"/>
            <a:endCxn id="15" idx="0"/>
          </p:cNvCxnSpPr>
          <p:nvPr/>
        </p:nvCxnSpPr>
        <p:spPr>
          <a:xfrm flipV="1">
            <a:off x="5796136" y="1651449"/>
            <a:ext cx="2844316" cy="507249"/>
          </a:xfrm>
          <a:prstGeom prst="bentConnector4">
            <a:avLst>
              <a:gd name="adj1" fmla="val 2532"/>
              <a:gd name="adj2" fmla="val 1450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68144" y="3071642"/>
            <a:ext cx="3096344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Decoding time (ticks) for scanline 1</a:t>
            </a:r>
          </a:p>
          <a:p>
            <a:r>
              <a:rPr lang="en-US" altLang="ko-KR" dirty="0" smtClean="0"/>
              <a:t>BL code / </a:t>
            </a:r>
            <a:r>
              <a:rPr lang="en-US" altLang="ko-KR" dirty="0" err="1" smtClean="0"/>
              <a:t>Exp-Golomb</a:t>
            </a:r>
            <a:endParaRPr lang="ko-KR" altLang="en-US" dirty="0"/>
          </a:p>
        </p:txBody>
      </p:sp>
      <p:cxnSp>
        <p:nvCxnSpPr>
          <p:cNvPr id="20" name="꺾인 연결선 19"/>
          <p:cNvCxnSpPr>
            <a:stCxn id="5" idx="3"/>
            <a:endCxn id="19" idx="0"/>
          </p:cNvCxnSpPr>
          <p:nvPr/>
        </p:nvCxnSpPr>
        <p:spPr>
          <a:xfrm>
            <a:off x="5796136" y="2362945"/>
            <a:ext cx="1620180" cy="7086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53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332656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Here is result files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1559" y="1052736"/>
            <a:ext cx="7394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…_Decode.txt  : shows  original batches’  encoding, decoding test result for BL code and </a:t>
            </a:r>
            <a:r>
              <a:rPr lang="en-US" altLang="ko-KR" dirty="0" err="1" smtClean="0"/>
              <a:t>Exp-Golomb</a:t>
            </a:r>
            <a:r>
              <a:rPr lang="en-US" altLang="ko-KR" dirty="0" smtClean="0"/>
              <a:t> code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46" y="2060848"/>
            <a:ext cx="724852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77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44824"/>
            <a:ext cx="300037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2033" y="416404"/>
            <a:ext cx="739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…_Encode.txt  : shows  BL code encoding result for each batch</a:t>
            </a:r>
          </a:p>
        </p:txBody>
      </p:sp>
    </p:spTree>
    <p:extLst>
      <p:ext uri="{BB962C8B-B14F-4D97-AF65-F5344CB8AC3E}">
        <p14:creationId xmlns:p14="http://schemas.microsoft.com/office/powerpoint/2010/main" val="14824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4"/>
            <a:ext cx="307657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2033" y="416404"/>
            <a:ext cx="7394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…_STAT.txt  : shows Compression ratio percentage for BL code and </a:t>
            </a:r>
            <a:r>
              <a:rPr lang="en-US" altLang="ko-KR" dirty="0" err="1" smtClean="0"/>
              <a:t>Exp-Golomb</a:t>
            </a:r>
            <a:r>
              <a:rPr lang="en-US" altLang="ko-KR" dirty="0" smtClean="0"/>
              <a:t> code on every batch</a:t>
            </a:r>
          </a:p>
        </p:txBody>
      </p:sp>
    </p:spTree>
    <p:extLst>
      <p:ext uri="{BB962C8B-B14F-4D97-AF65-F5344CB8AC3E}">
        <p14:creationId xmlns:p14="http://schemas.microsoft.com/office/powerpoint/2010/main" val="181799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385</Words>
  <Application>Microsoft Office PowerPoint</Application>
  <PresentationFormat>화면 슬라이드 쇼(4:3)</PresentationFormat>
  <Paragraphs>46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김정훈</dc:creator>
  <cp:lastModifiedBy>김정훈</cp:lastModifiedBy>
  <cp:revision>11</cp:revision>
  <dcterms:created xsi:type="dcterms:W3CDTF">2018-09-22T07:07:40Z</dcterms:created>
  <dcterms:modified xsi:type="dcterms:W3CDTF">2018-09-22T07:39:13Z</dcterms:modified>
</cp:coreProperties>
</file>