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2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5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0466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Install the Visual Studio 2017 Community (VS 2017)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Open UltraSound_Image_Compress.sln file with VS 2017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Run “Form1.cs”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You can see below form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2706074"/>
            <a:ext cx="7956376" cy="38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2636912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04" y="188640"/>
            <a:ext cx="7434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Like explained above,</a:t>
            </a:r>
          </a:p>
          <a:p>
            <a:r>
              <a:rPr lang="en-US" altLang="ko-KR" dirty="0" smtClean="0"/>
              <a:t># Each button for data set type and algorithm implementation(LUT or </a:t>
            </a:r>
            <a:r>
              <a:rPr lang="en-US" altLang="ko-KR" dirty="0" err="1" smtClean="0"/>
              <a:t>Formular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Samples are selected by Folder’s name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(Cyst, Point-Target, </a:t>
            </a:r>
            <a:r>
              <a:rPr lang="en-US" altLang="ko-KR" dirty="0" err="1" smtClean="0"/>
              <a:t>Invio</a:t>
            </a:r>
            <a:r>
              <a:rPr lang="en-US" altLang="ko-KR" dirty="0" smtClean="0"/>
              <a:t>, Invivo-2, but in this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we only upload Cyst and Point-Target for personal healthcare record protection 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9796" y="3645024"/>
            <a:ext cx="4698268" cy="845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9796" y="4512524"/>
            <a:ext cx="4698268" cy="845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51358" y="37444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LUT : look up table implementation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4293" y="46119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Implementation by formula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4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2636912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04" y="188640"/>
            <a:ext cx="7434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 thing are cautious – IQ data,</a:t>
            </a:r>
          </a:p>
          <a:p>
            <a:r>
              <a:rPr lang="en-US" altLang="ko-KR" dirty="0" smtClean="0"/>
              <a:t>Our program uses same logic for I and Q data</a:t>
            </a:r>
          </a:p>
          <a:p>
            <a:r>
              <a:rPr lang="en-US" altLang="ko-KR" dirty="0" smtClean="0"/>
              <a:t>So, for testing I data, you click </a:t>
            </a:r>
            <a:r>
              <a:rPr lang="en-US" altLang="ko-KR" dirty="0" err="1" smtClean="0"/>
              <a:t>IQ_RF_Compression_LOOKUP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IQ_RF_compression</a:t>
            </a:r>
            <a:endParaRPr lang="en-US" altLang="ko-KR" dirty="0" smtClean="0"/>
          </a:p>
          <a:p>
            <a:r>
              <a:rPr lang="en-US" altLang="ko-KR" dirty="0" smtClean="0"/>
              <a:t>Then you must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select  “I_bin1.txt” not “Q_bin1.txt in IQ folder”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98930" y="4067574"/>
            <a:ext cx="2349134" cy="42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98930" y="4797153"/>
            <a:ext cx="2349134" cy="28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12" y="5182157"/>
            <a:ext cx="4667647" cy="116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2636912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04" y="188640"/>
            <a:ext cx="743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 the other hand, if you want to test Q data,</a:t>
            </a:r>
          </a:p>
          <a:p>
            <a:r>
              <a:rPr lang="en-US" altLang="ko-KR" dirty="0" smtClean="0"/>
              <a:t>Then you must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select  “Q_bin1.txt” not “I_bin1.txt at  IQ folder”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98930" y="4067574"/>
            <a:ext cx="2349134" cy="42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98930" y="4797153"/>
            <a:ext cx="2349134" cy="28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12" y="5182157"/>
            <a:ext cx="4667647" cy="116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4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5981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971600" y="1268760"/>
            <a:ext cx="598170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" idx="3"/>
            <a:endCxn id="5" idx="0"/>
          </p:cNvCxnSpPr>
          <p:nvPr/>
        </p:nvCxnSpPr>
        <p:spPr>
          <a:xfrm flipH="1">
            <a:off x="4276201" y="1484784"/>
            <a:ext cx="2677099" cy="2736304"/>
          </a:xfrm>
          <a:prstGeom prst="bentConnector4">
            <a:avLst>
              <a:gd name="adj1" fmla="val -8539"/>
              <a:gd name="adj2" fmla="val 53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5861" y="42210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UltraSound</a:t>
            </a:r>
            <a:r>
              <a:rPr lang="en-US" altLang="ko-KR" dirty="0" smtClean="0"/>
              <a:t> data (cyst, point target)  folder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6933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APPENDIX  : data folder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7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If you </a:t>
            </a:r>
            <a:r>
              <a:rPr lang="en-US" altLang="ko-KR" b="1" dirty="0" smtClean="0"/>
              <a:t>want to compress </a:t>
            </a:r>
            <a:r>
              <a:rPr lang="en-US" altLang="ko-KR" b="1" dirty="0" smtClean="0"/>
              <a:t>“Envelope” data for </a:t>
            </a:r>
            <a:r>
              <a:rPr lang="en-US" altLang="ko-KR" b="1" dirty="0" smtClean="0"/>
              <a:t>a certain sample ultrasound </a:t>
            </a:r>
            <a:r>
              <a:rPr lang="en-US" altLang="ko-KR" b="1" dirty="0" smtClean="0"/>
              <a:t>with LUT method, click this</a:t>
            </a:r>
          </a:p>
          <a:p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978987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1804" y="1988840"/>
            <a:ext cx="246602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004447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Or, If </a:t>
            </a:r>
            <a:r>
              <a:rPr lang="en-US" altLang="ko-KR" b="1" dirty="0" smtClean="0"/>
              <a:t>you </a:t>
            </a:r>
            <a:r>
              <a:rPr lang="en-US" altLang="ko-KR" b="1" dirty="0" smtClean="0"/>
              <a:t>want to compress </a:t>
            </a:r>
            <a:r>
              <a:rPr lang="en-US" altLang="ko-KR" b="1" dirty="0" smtClean="0"/>
              <a:t>“Envelope” data for </a:t>
            </a:r>
            <a:r>
              <a:rPr lang="en-US" altLang="ko-KR" b="1" dirty="0" smtClean="0"/>
              <a:t>a certain sample ultrasound </a:t>
            </a:r>
            <a:r>
              <a:rPr lang="en-US" altLang="ko-KR" b="1" dirty="0" smtClean="0"/>
              <a:t>with </a:t>
            </a:r>
            <a:r>
              <a:rPr lang="en-US" altLang="ko-KR" b="1" dirty="0" smtClean="0"/>
              <a:t>Formula method(</a:t>
            </a:r>
            <a:r>
              <a:rPr lang="en-US" altLang="ko-KR" b="1" dirty="0" err="1" smtClean="0"/>
              <a:t>mathmatical</a:t>
            </a:r>
            <a:r>
              <a:rPr lang="en-US" altLang="ko-KR" b="1" dirty="0" smtClean="0"/>
              <a:t> method) , </a:t>
            </a:r>
            <a:r>
              <a:rPr lang="en-US" altLang="ko-KR" b="1" dirty="0" smtClean="0"/>
              <a:t>click this</a:t>
            </a:r>
          </a:p>
          <a:p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18683" y="2717304"/>
            <a:ext cx="246602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endCxn id="2" idx="1"/>
          </p:cNvCxnSpPr>
          <p:nvPr/>
        </p:nvCxnSpPr>
        <p:spPr>
          <a:xfrm rot="16200000" flipV="1">
            <a:off x="-284165" y="1474023"/>
            <a:ext cx="1482551" cy="123147"/>
          </a:xfrm>
          <a:prstGeom prst="bentConnector4">
            <a:avLst>
              <a:gd name="adj1" fmla="val -1278"/>
              <a:gd name="adj2" fmla="val 285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endCxn id="5" idx="1"/>
          </p:cNvCxnSpPr>
          <p:nvPr/>
        </p:nvCxnSpPr>
        <p:spPr>
          <a:xfrm rot="5400000">
            <a:off x="-808429" y="4200572"/>
            <a:ext cx="2469505" cy="61574"/>
          </a:xfrm>
          <a:prstGeom prst="bentConnector4">
            <a:avLst>
              <a:gd name="adj1" fmla="val -1572"/>
              <a:gd name="adj2" fmla="val 471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096" y="2832419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Or, If </a:t>
            </a:r>
            <a:r>
              <a:rPr lang="en-US" altLang="ko-KR" b="1" dirty="0" smtClean="0"/>
              <a:t>you </a:t>
            </a:r>
            <a:r>
              <a:rPr lang="en-US" altLang="ko-KR" b="1" dirty="0" smtClean="0"/>
              <a:t>want to compress </a:t>
            </a:r>
            <a:r>
              <a:rPr lang="en-US" altLang="ko-KR" b="1" dirty="0" err="1" smtClean="0"/>
              <a:t>Prebeamformed</a:t>
            </a:r>
            <a:r>
              <a:rPr lang="en-US" altLang="ko-KR" b="1" dirty="0" smtClean="0"/>
              <a:t>, IQ, </a:t>
            </a:r>
            <a:r>
              <a:rPr lang="en-US" altLang="ko-KR" b="1" dirty="0" err="1" smtClean="0"/>
              <a:t>Beamformed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data for </a:t>
            </a:r>
            <a:r>
              <a:rPr lang="en-US" altLang="ko-KR" b="1" dirty="0" smtClean="0"/>
              <a:t>a certain sample ultrasound  click another button.</a:t>
            </a:r>
            <a:endParaRPr lang="en-US" altLang="ko-KR" b="1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5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832" y="260648"/>
            <a:ext cx="8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Then you can see this dialog box to select  scanline data file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32" y="1052736"/>
            <a:ext cx="5943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8118" y="3284984"/>
            <a:ext cx="8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From dialog box, you select cyst folder and then select  Envelope folder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597011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3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1" y="1700808"/>
            <a:ext cx="6480720" cy="38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260648"/>
            <a:ext cx="8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At first, You </a:t>
            </a:r>
            <a:r>
              <a:rPr lang="en-US" altLang="ko-KR" b="1" dirty="0" smtClean="0">
                <a:solidFill>
                  <a:srgbClr val="FF0000"/>
                </a:solidFill>
              </a:rPr>
              <a:t>HAVE TO</a:t>
            </a:r>
            <a:r>
              <a:rPr lang="en-US" altLang="ko-KR" b="1" dirty="0" smtClean="0"/>
              <a:t> select </a:t>
            </a:r>
            <a:r>
              <a:rPr lang="en-US" altLang="ko-KR" b="1" dirty="0" smtClean="0">
                <a:solidFill>
                  <a:srgbClr val="FF0000"/>
                </a:solidFill>
              </a:rPr>
              <a:t>Envelope_bin1.txt</a:t>
            </a:r>
          </a:p>
          <a:p>
            <a:r>
              <a:rPr lang="en-US" altLang="ko-KR" b="1" dirty="0" smtClean="0"/>
              <a:t>Once you select this file, Other scanline (2~128) files are automatically handled by our demo program</a:t>
            </a:r>
          </a:p>
          <a:p>
            <a:r>
              <a:rPr lang="en-US" altLang="ko-KR" b="1" dirty="0" smtClean="0"/>
              <a:t>If you do not select Envelope_bin1.txt then program issues error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467544" y="5733256"/>
            <a:ext cx="8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.._TOTAL.txt, _Decode.txt, _Encode.txt, _STAT.txt files are temporarily produced files by program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3068960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3941440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4875545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7027" y="2204864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2437" y="1700808"/>
            <a:ext cx="3024336" cy="25629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5" idx="1"/>
          </p:cNvCxnSpPr>
          <p:nvPr/>
        </p:nvCxnSpPr>
        <p:spPr>
          <a:xfrm rot="10800000" flipV="1">
            <a:off x="467545" y="1828954"/>
            <a:ext cx="484893" cy="4227467"/>
          </a:xfrm>
          <a:prstGeom prst="bentConnector3">
            <a:avLst>
              <a:gd name="adj1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5" idx="1"/>
          </p:cNvCxnSpPr>
          <p:nvPr/>
        </p:nvCxnSpPr>
        <p:spPr>
          <a:xfrm rot="5400000">
            <a:off x="-1037726" y="4070140"/>
            <a:ext cx="3491553" cy="481011"/>
          </a:xfrm>
          <a:prstGeom prst="bentConnector4">
            <a:avLst>
              <a:gd name="adj1" fmla="val -1033"/>
              <a:gd name="adj2" fmla="val 147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5" idx="1"/>
          </p:cNvCxnSpPr>
          <p:nvPr/>
        </p:nvCxnSpPr>
        <p:spPr>
          <a:xfrm rot="5400000">
            <a:off x="-573315" y="4530667"/>
            <a:ext cx="2566614" cy="484896"/>
          </a:xfrm>
          <a:prstGeom prst="bentConnector4">
            <a:avLst>
              <a:gd name="adj1" fmla="val -2548"/>
              <a:gd name="adj2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1"/>
            <a:endCxn id="5" idx="1"/>
          </p:cNvCxnSpPr>
          <p:nvPr/>
        </p:nvCxnSpPr>
        <p:spPr>
          <a:xfrm rot="10800000" flipV="1">
            <a:off x="467544" y="4301480"/>
            <a:ext cx="504056" cy="1754942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1"/>
            <a:endCxn id="5" idx="1"/>
          </p:cNvCxnSpPr>
          <p:nvPr/>
        </p:nvCxnSpPr>
        <p:spPr>
          <a:xfrm rot="10800000" flipV="1">
            <a:off x="467544" y="5235584"/>
            <a:ext cx="504056" cy="820837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9" idx="3"/>
            <a:endCxn id="3" idx="3"/>
          </p:cNvCxnSpPr>
          <p:nvPr/>
        </p:nvCxnSpPr>
        <p:spPr>
          <a:xfrm flipV="1">
            <a:off x="7572090" y="860813"/>
            <a:ext cx="982054" cy="1216250"/>
          </a:xfrm>
          <a:prstGeom prst="bentConnector3">
            <a:avLst>
              <a:gd name="adj1" fmla="val 1232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71599" y="1948916"/>
            <a:ext cx="6600491" cy="2562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1" y="1338859"/>
            <a:ext cx="6480720" cy="38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2135" y="5445224"/>
            <a:ext cx="8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After select file, then program start compressing ultrasound data</a:t>
            </a:r>
          </a:p>
          <a:p>
            <a:r>
              <a:rPr lang="en-US" altLang="ko-KR" b="1" dirty="0" smtClean="0"/>
              <a:t>Then automatically _TOTAL, _Decode, _Encode, _STAT.txt files for each scanline files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86190" y="2707011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6190" y="3579491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6190" y="4513596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1617" y="1842915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7027" y="1338859"/>
            <a:ext cx="3024336" cy="25629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</p:cNvCxnSpPr>
          <p:nvPr/>
        </p:nvCxnSpPr>
        <p:spPr>
          <a:xfrm rot="10800000" flipV="1">
            <a:off x="482135" y="1467005"/>
            <a:ext cx="484893" cy="4227467"/>
          </a:xfrm>
          <a:prstGeom prst="bentConnector3">
            <a:avLst>
              <a:gd name="adj1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5400000">
            <a:off x="-1023136" y="3708191"/>
            <a:ext cx="3491553" cy="481011"/>
          </a:xfrm>
          <a:prstGeom prst="bentConnector4">
            <a:avLst>
              <a:gd name="adj1" fmla="val -1033"/>
              <a:gd name="adj2" fmla="val 147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>
            <a:off x="-558725" y="4168718"/>
            <a:ext cx="2566614" cy="484896"/>
          </a:xfrm>
          <a:prstGeom prst="bentConnector4">
            <a:avLst>
              <a:gd name="adj1" fmla="val -2548"/>
              <a:gd name="adj2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1"/>
          </p:cNvCxnSpPr>
          <p:nvPr/>
        </p:nvCxnSpPr>
        <p:spPr>
          <a:xfrm rot="10800000" flipV="1">
            <a:off x="482134" y="3939531"/>
            <a:ext cx="504056" cy="1754942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1"/>
          </p:cNvCxnSpPr>
          <p:nvPr/>
        </p:nvCxnSpPr>
        <p:spPr>
          <a:xfrm rot="10800000" flipV="1">
            <a:off x="482134" y="4873635"/>
            <a:ext cx="504056" cy="820837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Here is result files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…_TOTAL.txt  : shows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44824"/>
            <a:ext cx="5472608" cy="309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2272935"/>
            <a:ext cx="5796136" cy="180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5122" idx="0"/>
            <a:endCxn id="7" idx="2"/>
          </p:cNvCxnSpPr>
          <p:nvPr/>
        </p:nvCxnSpPr>
        <p:spPr>
          <a:xfrm rot="5400000" flipH="1" flipV="1">
            <a:off x="4553128" y="-802339"/>
            <a:ext cx="1009853" cy="42844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188640"/>
            <a:ext cx="496855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Compression ratio(%)  for scanline 1</a:t>
            </a:r>
          </a:p>
          <a:p>
            <a:r>
              <a:rPr lang="en-US" altLang="ko-KR" dirty="0" smtClean="0"/>
              <a:t>BL code / </a:t>
            </a:r>
            <a:r>
              <a:rPr lang="en-US" altLang="ko-KR" dirty="0" err="1" smtClean="0"/>
              <a:t>Exp-Golomb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2068688"/>
            <a:ext cx="5796136" cy="180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44080" y="1861048"/>
            <a:ext cx="3024336" cy="36004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0152" y="1651449"/>
            <a:ext cx="5400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Encoding time (ticks) for scanline 1</a:t>
            </a:r>
          </a:p>
          <a:p>
            <a:r>
              <a:rPr lang="en-US" altLang="ko-KR" dirty="0" smtClean="0"/>
              <a:t>BL code / </a:t>
            </a:r>
            <a:r>
              <a:rPr lang="en-US" altLang="ko-KR" dirty="0" err="1" smtClean="0"/>
              <a:t>Exp-Golomb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0" idx="3"/>
            <a:endCxn id="15" idx="0"/>
          </p:cNvCxnSpPr>
          <p:nvPr/>
        </p:nvCxnSpPr>
        <p:spPr>
          <a:xfrm flipV="1">
            <a:off x="5796136" y="1651449"/>
            <a:ext cx="2844316" cy="507249"/>
          </a:xfrm>
          <a:prstGeom prst="bentConnector4">
            <a:avLst>
              <a:gd name="adj1" fmla="val 2532"/>
              <a:gd name="adj2" fmla="val 145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8144" y="3071642"/>
            <a:ext cx="309634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Decoding time (ticks) for scanline 1</a:t>
            </a:r>
          </a:p>
          <a:p>
            <a:r>
              <a:rPr lang="en-US" altLang="ko-KR" dirty="0" smtClean="0"/>
              <a:t>BL code / </a:t>
            </a:r>
            <a:r>
              <a:rPr lang="en-US" altLang="ko-KR" dirty="0" err="1" smtClean="0"/>
              <a:t>Exp-Golomb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5" idx="3"/>
            <a:endCxn id="19" idx="0"/>
          </p:cNvCxnSpPr>
          <p:nvPr/>
        </p:nvCxnSpPr>
        <p:spPr>
          <a:xfrm>
            <a:off x="5796136" y="2362945"/>
            <a:ext cx="1620180" cy="7086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Here is result files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59" y="1052736"/>
            <a:ext cx="739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…_Decode.txt  : shows  original batches’  encoding, decoding test result for BL code and </a:t>
            </a:r>
            <a:r>
              <a:rPr lang="en-US" altLang="ko-KR" dirty="0" err="1" smtClean="0"/>
              <a:t>Exp-Golomb</a:t>
            </a:r>
            <a:r>
              <a:rPr lang="en-US" altLang="ko-KR" dirty="0" smtClean="0"/>
              <a:t> code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6" y="2060848"/>
            <a:ext cx="72485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30003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033" y="416404"/>
            <a:ext cx="73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…_Encode.txt  : shows  BL code encoding result for each batch</a:t>
            </a:r>
          </a:p>
        </p:txBody>
      </p:sp>
    </p:spTree>
    <p:extLst>
      <p:ext uri="{BB962C8B-B14F-4D97-AF65-F5344CB8AC3E}">
        <p14:creationId xmlns:p14="http://schemas.microsoft.com/office/powerpoint/2010/main" val="14824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30765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2033" y="416404"/>
            <a:ext cx="739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…_STAT.txt  : shows Compression ratio percentage for BL code and </a:t>
            </a:r>
            <a:r>
              <a:rPr lang="en-US" altLang="ko-KR" dirty="0" err="1" smtClean="0"/>
              <a:t>Exp-Golomb</a:t>
            </a:r>
            <a:r>
              <a:rPr lang="en-US" altLang="ko-KR" dirty="0" smtClean="0"/>
              <a:t> code on every batch</a:t>
            </a:r>
          </a:p>
        </p:txBody>
      </p:sp>
    </p:spTree>
    <p:extLst>
      <p:ext uri="{BB962C8B-B14F-4D97-AF65-F5344CB8AC3E}">
        <p14:creationId xmlns:p14="http://schemas.microsoft.com/office/powerpoint/2010/main" val="18179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434</Words>
  <Application>Microsoft Office PowerPoint</Application>
  <PresentationFormat>화면 슬라이드 쇼(4:3)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김정훈</dc:creator>
  <cp:lastModifiedBy>김정훈</cp:lastModifiedBy>
  <cp:revision>12</cp:revision>
  <dcterms:created xsi:type="dcterms:W3CDTF">2018-09-22T07:07:40Z</dcterms:created>
  <dcterms:modified xsi:type="dcterms:W3CDTF">2018-09-22T07:44:09Z</dcterms:modified>
</cp:coreProperties>
</file>