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8" r:id="rId10"/>
    <p:sldId id="274" r:id="rId11"/>
    <p:sldId id="276" r:id="rId12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8868E3-DADA-430D-9E5C-537CB045EB2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0AB145-073C-45B1-AC91-C1A5E4A6A102}">
      <dgm:prSet/>
      <dgm:spPr/>
      <dgm:t>
        <a:bodyPr/>
        <a:lstStyle/>
        <a:p>
          <a:r>
            <a:rPr lang="en-US"/>
            <a:t>Abdul-Rahman Hamdi Mokhtar (Leader)</a:t>
          </a:r>
        </a:p>
      </dgm:t>
    </dgm:pt>
    <dgm:pt modelId="{ADC932F0-8357-44B9-87D4-8B6784251D13}" type="parTrans" cxnId="{D9FEBB81-6FBA-448D-90B9-75510BC168B2}">
      <dgm:prSet/>
      <dgm:spPr/>
      <dgm:t>
        <a:bodyPr/>
        <a:lstStyle/>
        <a:p>
          <a:endParaRPr lang="en-US"/>
        </a:p>
      </dgm:t>
    </dgm:pt>
    <dgm:pt modelId="{C123A85E-B027-42F1-B4B1-BECAED2E4445}" type="sibTrans" cxnId="{D9FEBB81-6FBA-448D-90B9-75510BC168B2}">
      <dgm:prSet/>
      <dgm:spPr/>
      <dgm:t>
        <a:bodyPr/>
        <a:lstStyle/>
        <a:p>
          <a:endParaRPr lang="en-US"/>
        </a:p>
      </dgm:t>
    </dgm:pt>
    <dgm:pt modelId="{ABEC4AE8-5B1E-431E-8FE1-B0956BDE333A}">
      <dgm:prSet/>
      <dgm:spPr/>
      <dgm:t>
        <a:bodyPr/>
        <a:lstStyle/>
        <a:p>
          <a:r>
            <a:rPr lang="en-US"/>
            <a:t>Mahmoud Gamil El-Sayed Ahmed</a:t>
          </a:r>
        </a:p>
      </dgm:t>
    </dgm:pt>
    <dgm:pt modelId="{60D79B45-99BE-4E2F-98E3-7EA7A6D51D2E}" type="parTrans" cxnId="{08CB11C7-A3EA-49B0-875D-0FECC1C97D44}">
      <dgm:prSet/>
      <dgm:spPr/>
      <dgm:t>
        <a:bodyPr/>
        <a:lstStyle/>
        <a:p>
          <a:endParaRPr lang="en-US"/>
        </a:p>
      </dgm:t>
    </dgm:pt>
    <dgm:pt modelId="{6D5965BF-5757-4CDB-AA9C-E89B8B1E606C}" type="sibTrans" cxnId="{08CB11C7-A3EA-49B0-875D-0FECC1C97D44}">
      <dgm:prSet/>
      <dgm:spPr/>
      <dgm:t>
        <a:bodyPr/>
        <a:lstStyle/>
        <a:p>
          <a:endParaRPr lang="en-US"/>
        </a:p>
      </dgm:t>
    </dgm:pt>
    <dgm:pt modelId="{4EA5980C-5009-4DA8-BE72-CFFF2CAD130E}">
      <dgm:prSet/>
      <dgm:spPr/>
      <dgm:t>
        <a:bodyPr/>
        <a:lstStyle/>
        <a:p>
          <a:r>
            <a:rPr lang="en-US"/>
            <a:t>Mostafa Mohamed Abo-Elyazeed</a:t>
          </a:r>
        </a:p>
      </dgm:t>
    </dgm:pt>
    <dgm:pt modelId="{0ED7BC3B-986A-43BF-81FC-5322804D3B67}" type="parTrans" cxnId="{7F1A9A84-37A8-496C-80A0-5F36112E5BD3}">
      <dgm:prSet/>
      <dgm:spPr/>
      <dgm:t>
        <a:bodyPr/>
        <a:lstStyle/>
        <a:p>
          <a:endParaRPr lang="en-US"/>
        </a:p>
      </dgm:t>
    </dgm:pt>
    <dgm:pt modelId="{6505CAF1-C7B8-438F-AC83-8B9C76205905}" type="sibTrans" cxnId="{7F1A9A84-37A8-496C-80A0-5F36112E5BD3}">
      <dgm:prSet/>
      <dgm:spPr/>
      <dgm:t>
        <a:bodyPr/>
        <a:lstStyle/>
        <a:p>
          <a:endParaRPr lang="en-US"/>
        </a:p>
      </dgm:t>
    </dgm:pt>
    <dgm:pt modelId="{34C054D1-7800-46CC-9657-6B2FB7E83557}">
      <dgm:prSet/>
      <dgm:spPr/>
      <dgm:t>
        <a:bodyPr/>
        <a:lstStyle/>
        <a:p>
          <a:r>
            <a:rPr lang="en-US"/>
            <a:t>Abdul-Rahman Hussien</a:t>
          </a:r>
        </a:p>
      </dgm:t>
    </dgm:pt>
    <dgm:pt modelId="{3F5D0201-7957-4694-96A3-5514D52A5B86}" type="parTrans" cxnId="{DA02128A-D305-450C-AD96-34BCC9E646C7}">
      <dgm:prSet/>
      <dgm:spPr/>
      <dgm:t>
        <a:bodyPr/>
        <a:lstStyle/>
        <a:p>
          <a:endParaRPr lang="en-US"/>
        </a:p>
      </dgm:t>
    </dgm:pt>
    <dgm:pt modelId="{97FE73FF-A236-4B47-8AB1-E79A4E509AB0}" type="sibTrans" cxnId="{DA02128A-D305-450C-AD96-34BCC9E646C7}">
      <dgm:prSet/>
      <dgm:spPr/>
      <dgm:t>
        <a:bodyPr/>
        <a:lstStyle/>
        <a:p>
          <a:endParaRPr lang="en-US"/>
        </a:p>
      </dgm:t>
    </dgm:pt>
    <dgm:pt modelId="{D5BB7B63-4762-4DCD-9EF2-9928C00726F9}">
      <dgm:prSet/>
      <dgm:spPr/>
      <dgm:t>
        <a:bodyPr/>
        <a:lstStyle/>
        <a:p>
          <a:r>
            <a:rPr lang="en-US"/>
            <a:t>Youssef Sleem</a:t>
          </a:r>
        </a:p>
      </dgm:t>
    </dgm:pt>
    <dgm:pt modelId="{934A5770-8024-44B5-B9C4-CB04FCAC22E3}" type="parTrans" cxnId="{55AC4015-9512-4598-9B5F-FDC369517111}">
      <dgm:prSet/>
      <dgm:spPr/>
      <dgm:t>
        <a:bodyPr/>
        <a:lstStyle/>
        <a:p>
          <a:endParaRPr lang="en-US"/>
        </a:p>
      </dgm:t>
    </dgm:pt>
    <dgm:pt modelId="{63E2ACEA-F9F5-4C03-BF5A-6C8D1CB109E9}" type="sibTrans" cxnId="{55AC4015-9512-4598-9B5F-FDC369517111}">
      <dgm:prSet/>
      <dgm:spPr/>
      <dgm:t>
        <a:bodyPr/>
        <a:lstStyle/>
        <a:p>
          <a:endParaRPr lang="en-US"/>
        </a:p>
      </dgm:t>
    </dgm:pt>
    <dgm:pt modelId="{AA56265E-B4B4-49B8-88E1-B3DD7C1FC7AA}">
      <dgm:prSet/>
      <dgm:spPr/>
      <dgm:t>
        <a:bodyPr/>
        <a:lstStyle/>
        <a:p>
          <a:r>
            <a:rPr lang="en-US"/>
            <a:t>Mohammed Adel</a:t>
          </a:r>
        </a:p>
      </dgm:t>
    </dgm:pt>
    <dgm:pt modelId="{44C4A7C1-58C4-4143-8A72-8F61122494C0}" type="parTrans" cxnId="{952C3BA9-75F7-416E-BF59-08D9887915BC}">
      <dgm:prSet/>
      <dgm:spPr/>
      <dgm:t>
        <a:bodyPr/>
        <a:lstStyle/>
        <a:p>
          <a:endParaRPr lang="en-US"/>
        </a:p>
      </dgm:t>
    </dgm:pt>
    <dgm:pt modelId="{416B70E4-78FC-4210-B747-EBA3485057DC}" type="sibTrans" cxnId="{952C3BA9-75F7-416E-BF59-08D9887915BC}">
      <dgm:prSet/>
      <dgm:spPr/>
      <dgm:t>
        <a:bodyPr/>
        <a:lstStyle/>
        <a:p>
          <a:endParaRPr lang="en-US"/>
        </a:p>
      </dgm:t>
    </dgm:pt>
    <dgm:pt modelId="{130DE4FA-ABF9-4ADF-BE28-E149CD554E2B}">
      <dgm:prSet/>
      <dgm:spPr/>
      <dgm:t>
        <a:bodyPr/>
        <a:lstStyle/>
        <a:p>
          <a:r>
            <a:rPr lang="en-US"/>
            <a:t>Mahmoud Wael Shabib</a:t>
          </a:r>
        </a:p>
      </dgm:t>
    </dgm:pt>
    <dgm:pt modelId="{FE404065-5009-4C35-B754-34F10823E244}" type="parTrans" cxnId="{F71F8DA8-716A-4F26-94BF-9EB8DC51A11A}">
      <dgm:prSet/>
      <dgm:spPr/>
      <dgm:t>
        <a:bodyPr/>
        <a:lstStyle/>
        <a:p>
          <a:endParaRPr lang="en-US"/>
        </a:p>
      </dgm:t>
    </dgm:pt>
    <dgm:pt modelId="{4B9A1E76-C218-426F-B4EB-2F1B12DD6EF7}" type="sibTrans" cxnId="{F71F8DA8-716A-4F26-94BF-9EB8DC51A11A}">
      <dgm:prSet/>
      <dgm:spPr/>
      <dgm:t>
        <a:bodyPr/>
        <a:lstStyle/>
        <a:p>
          <a:endParaRPr lang="en-US"/>
        </a:p>
      </dgm:t>
    </dgm:pt>
    <dgm:pt modelId="{C369EFF2-8DE5-4EFF-866E-52D39B273B9C}" type="pres">
      <dgm:prSet presAssocID="{2E8868E3-DADA-430D-9E5C-537CB045EB2E}" presName="linear" presStyleCnt="0">
        <dgm:presLayoutVars>
          <dgm:animLvl val="lvl"/>
          <dgm:resizeHandles val="exact"/>
        </dgm:presLayoutVars>
      </dgm:prSet>
      <dgm:spPr/>
    </dgm:pt>
    <dgm:pt modelId="{D35A9F1A-0556-4298-9D98-C0A6DCD33957}" type="pres">
      <dgm:prSet presAssocID="{BE0AB145-073C-45B1-AC91-C1A5E4A6A10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045AFDF-6755-462B-A8E5-870E7BC09FDA}" type="pres">
      <dgm:prSet presAssocID="{C123A85E-B027-42F1-B4B1-BECAED2E4445}" presName="spacer" presStyleCnt="0"/>
      <dgm:spPr/>
    </dgm:pt>
    <dgm:pt modelId="{1C513357-6189-4FA7-9E7E-1CE7BA42414F}" type="pres">
      <dgm:prSet presAssocID="{ABEC4AE8-5B1E-431E-8FE1-B0956BDE333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BA89854-3FB2-46CD-B135-C3EA35DC3F41}" type="pres">
      <dgm:prSet presAssocID="{6D5965BF-5757-4CDB-AA9C-E89B8B1E606C}" presName="spacer" presStyleCnt="0"/>
      <dgm:spPr/>
    </dgm:pt>
    <dgm:pt modelId="{C889B6A7-37F3-42A2-AAA7-D2CCCA481D6E}" type="pres">
      <dgm:prSet presAssocID="{4EA5980C-5009-4DA8-BE72-CFFF2CAD130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A247D07-2BE7-4A79-92AE-F18096139EC8}" type="pres">
      <dgm:prSet presAssocID="{6505CAF1-C7B8-438F-AC83-8B9C76205905}" presName="spacer" presStyleCnt="0"/>
      <dgm:spPr/>
    </dgm:pt>
    <dgm:pt modelId="{E6CD2267-6FA7-4A48-8453-D54715174571}" type="pres">
      <dgm:prSet presAssocID="{34C054D1-7800-46CC-9657-6B2FB7E8355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341F76A-E749-47EC-8AB8-1414A5B219D1}" type="pres">
      <dgm:prSet presAssocID="{97FE73FF-A236-4B47-8AB1-E79A4E509AB0}" presName="spacer" presStyleCnt="0"/>
      <dgm:spPr/>
    </dgm:pt>
    <dgm:pt modelId="{BF675E43-1151-4774-8FDC-105224F3FA3F}" type="pres">
      <dgm:prSet presAssocID="{D5BB7B63-4762-4DCD-9EF2-9928C00726F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DF3F5A5-DBD6-4109-ADEC-7ADB088DC77B}" type="pres">
      <dgm:prSet presAssocID="{63E2ACEA-F9F5-4C03-BF5A-6C8D1CB109E9}" presName="spacer" presStyleCnt="0"/>
      <dgm:spPr/>
    </dgm:pt>
    <dgm:pt modelId="{3B684B0F-B271-4717-8401-735129C38580}" type="pres">
      <dgm:prSet presAssocID="{AA56265E-B4B4-49B8-88E1-B3DD7C1FC7A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CB7647A-BF14-43A1-B066-134F0B5BC426}" type="pres">
      <dgm:prSet presAssocID="{416B70E4-78FC-4210-B747-EBA3485057DC}" presName="spacer" presStyleCnt="0"/>
      <dgm:spPr/>
    </dgm:pt>
    <dgm:pt modelId="{C36B9FEA-8FD7-4BF5-A4B4-F109346318CF}" type="pres">
      <dgm:prSet presAssocID="{130DE4FA-ABF9-4ADF-BE28-E149CD554E2B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5AC4015-9512-4598-9B5F-FDC369517111}" srcId="{2E8868E3-DADA-430D-9E5C-537CB045EB2E}" destId="{D5BB7B63-4762-4DCD-9EF2-9928C00726F9}" srcOrd="4" destOrd="0" parTransId="{934A5770-8024-44B5-B9C4-CB04FCAC22E3}" sibTransId="{63E2ACEA-F9F5-4C03-BF5A-6C8D1CB109E9}"/>
    <dgm:cxn modelId="{ED5F4918-40DF-436A-9350-5CDD8610FBCB}" type="presOf" srcId="{D5BB7B63-4762-4DCD-9EF2-9928C00726F9}" destId="{BF675E43-1151-4774-8FDC-105224F3FA3F}" srcOrd="0" destOrd="0" presId="urn:microsoft.com/office/officeart/2005/8/layout/vList2"/>
    <dgm:cxn modelId="{143EC11F-61EB-49A2-A458-8B964D6A8B14}" type="presOf" srcId="{AA56265E-B4B4-49B8-88E1-B3DD7C1FC7AA}" destId="{3B684B0F-B271-4717-8401-735129C38580}" srcOrd="0" destOrd="0" presId="urn:microsoft.com/office/officeart/2005/8/layout/vList2"/>
    <dgm:cxn modelId="{B2A3B53C-133D-4879-B794-CBA172BE2F5D}" type="presOf" srcId="{2E8868E3-DADA-430D-9E5C-537CB045EB2E}" destId="{C369EFF2-8DE5-4EFF-866E-52D39B273B9C}" srcOrd="0" destOrd="0" presId="urn:microsoft.com/office/officeart/2005/8/layout/vList2"/>
    <dgm:cxn modelId="{831BDB56-BD45-49E5-8BDE-39615574D2C2}" type="presOf" srcId="{ABEC4AE8-5B1E-431E-8FE1-B0956BDE333A}" destId="{1C513357-6189-4FA7-9E7E-1CE7BA42414F}" srcOrd="0" destOrd="0" presId="urn:microsoft.com/office/officeart/2005/8/layout/vList2"/>
    <dgm:cxn modelId="{D9FEBB81-6FBA-448D-90B9-75510BC168B2}" srcId="{2E8868E3-DADA-430D-9E5C-537CB045EB2E}" destId="{BE0AB145-073C-45B1-AC91-C1A5E4A6A102}" srcOrd="0" destOrd="0" parTransId="{ADC932F0-8357-44B9-87D4-8B6784251D13}" sibTransId="{C123A85E-B027-42F1-B4B1-BECAED2E4445}"/>
    <dgm:cxn modelId="{7F1A9A84-37A8-496C-80A0-5F36112E5BD3}" srcId="{2E8868E3-DADA-430D-9E5C-537CB045EB2E}" destId="{4EA5980C-5009-4DA8-BE72-CFFF2CAD130E}" srcOrd="2" destOrd="0" parTransId="{0ED7BC3B-986A-43BF-81FC-5322804D3B67}" sibTransId="{6505CAF1-C7B8-438F-AC83-8B9C76205905}"/>
    <dgm:cxn modelId="{54638488-0E99-4805-ACFD-E4474E42BAC1}" type="presOf" srcId="{34C054D1-7800-46CC-9657-6B2FB7E83557}" destId="{E6CD2267-6FA7-4A48-8453-D54715174571}" srcOrd="0" destOrd="0" presId="urn:microsoft.com/office/officeart/2005/8/layout/vList2"/>
    <dgm:cxn modelId="{DA02128A-D305-450C-AD96-34BCC9E646C7}" srcId="{2E8868E3-DADA-430D-9E5C-537CB045EB2E}" destId="{34C054D1-7800-46CC-9657-6B2FB7E83557}" srcOrd="3" destOrd="0" parTransId="{3F5D0201-7957-4694-96A3-5514D52A5B86}" sibTransId="{97FE73FF-A236-4B47-8AB1-E79A4E509AB0}"/>
    <dgm:cxn modelId="{BD847F97-89B4-4C2C-B64B-A682D4D8EAC3}" type="presOf" srcId="{BE0AB145-073C-45B1-AC91-C1A5E4A6A102}" destId="{D35A9F1A-0556-4298-9D98-C0A6DCD33957}" srcOrd="0" destOrd="0" presId="urn:microsoft.com/office/officeart/2005/8/layout/vList2"/>
    <dgm:cxn modelId="{B71C51A6-574F-4AFA-B8CE-0A94152C0BA9}" type="presOf" srcId="{4EA5980C-5009-4DA8-BE72-CFFF2CAD130E}" destId="{C889B6A7-37F3-42A2-AAA7-D2CCCA481D6E}" srcOrd="0" destOrd="0" presId="urn:microsoft.com/office/officeart/2005/8/layout/vList2"/>
    <dgm:cxn modelId="{F71F8DA8-716A-4F26-94BF-9EB8DC51A11A}" srcId="{2E8868E3-DADA-430D-9E5C-537CB045EB2E}" destId="{130DE4FA-ABF9-4ADF-BE28-E149CD554E2B}" srcOrd="6" destOrd="0" parTransId="{FE404065-5009-4C35-B754-34F10823E244}" sibTransId="{4B9A1E76-C218-426F-B4EB-2F1B12DD6EF7}"/>
    <dgm:cxn modelId="{952C3BA9-75F7-416E-BF59-08D9887915BC}" srcId="{2E8868E3-DADA-430D-9E5C-537CB045EB2E}" destId="{AA56265E-B4B4-49B8-88E1-B3DD7C1FC7AA}" srcOrd="5" destOrd="0" parTransId="{44C4A7C1-58C4-4143-8A72-8F61122494C0}" sibTransId="{416B70E4-78FC-4210-B747-EBA3485057DC}"/>
    <dgm:cxn modelId="{08CB11C7-A3EA-49B0-875D-0FECC1C97D44}" srcId="{2E8868E3-DADA-430D-9E5C-537CB045EB2E}" destId="{ABEC4AE8-5B1E-431E-8FE1-B0956BDE333A}" srcOrd="1" destOrd="0" parTransId="{60D79B45-99BE-4E2F-98E3-7EA7A6D51D2E}" sibTransId="{6D5965BF-5757-4CDB-AA9C-E89B8B1E606C}"/>
    <dgm:cxn modelId="{71BE5AFB-C3B3-4161-8987-C04BDE22E4EF}" type="presOf" srcId="{130DE4FA-ABF9-4ADF-BE28-E149CD554E2B}" destId="{C36B9FEA-8FD7-4BF5-A4B4-F109346318CF}" srcOrd="0" destOrd="0" presId="urn:microsoft.com/office/officeart/2005/8/layout/vList2"/>
    <dgm:cxn modelId="{8969689C-21FF-4984-81DC-1DB3D90D1D35}" type="presParOf" srcId="{C369EFF2-8DE5-4EFF-866E-52D39B273B9C}" destId="{D35A9F1A-0556-4298-9D98-C0A6DCD33957}" srcOrd="0" destOrd="0" presId="urn:microsoft.com/office/officeart/2005/8/layout/vList2"/>
    <dgm:cxn modelId="{D1382EF5-5961-4BA0-8F76-EC0313A7FCE6}" type="presParOf" srcId="{C369EFF2-8DE5-4EFF-866E-52D39B273B9C}" destId="{A045AFDF-6755-462B-A8E5-870E7BC09FDA}" srcOrd="1" destOrd="0" presId="urn:microsoft.com/office/officeart/2005/8/layout/vList2"/>
    <dgm:cxn modelId="{B319B383-FFFD-4872-BFC8-3F24158FF4CA}" type="presParOf" srcId="{C369EFF2-8DE5-4EFF-866E-52D39B273B9C}" destId="{1C513357-6189-4FA7-9E7E-1CE7BA42414F}" srcOrd="2" destOrd="0" presId="urn:microsoft.com/office/officeart/2005/8/layout/vList2"/>
    <dgm:cxn modelId="{EAD3D709-84A6-42A5-9B6C-897E4E60A04D}" type="presParOf" srcId="{C369EFF2-8DE5-4EFF-866E-52D39B273B9C}" destId="{8BA89854-3FB2-46CD-B135-C3EA35DC3F41}" srcOrd="3" destOrd="0" presId="urn:microsoft.com/office/officeart/2005/8/layout/vList2"/>
    <dgm:cxn modelId="{DA8CFE6E-407D-4488-84A1-5E9857C4D502}" type="presParOf" srcId="{C369EFF2-8DE5-4EFF-866E-52D39B273B9C}" destId="{C889B6A7-37F3-42A2-AAA7-D2CCCA481D6E}" srcOrd="4" destOrd="0" presId="urn:microsoft.com/office/officeart/2005/8/layout/vList2"/>
    <dgm:cxn modelId="{4562B086-482B-4993-9E7D-319BC0D00797}" type="presParOf" srcId="{C369EFF2-8DE5-4EFF-866E-52D39B273B9C}" destId="{4A247D07-2BE7-4A79-92AE-F18096139EC8}" srcOrd="5" destOrd="0" presId="urn:microsoft.com/office/officeart/2005/8/layout/vList2"/>
    <dgm:cxn modelId="{C7B25F71-BE66-43AB-B2A3-6AD919B419AA}" type="presParOf" srcId="{C369EFF2-8DE5-4EFF-866E-52D39B273B9C}" destId="{E6CD2267-6FA7-4A48-8453-D54715174571}" srcOrd="6" destOrd="0" presId="urn:microsoft.com/office/officeart/2005/8/layout/vList2"/>
    <dgm:cxn modelId="{6436E5AC-94AB-43ED-97A9-123B7082FEA3}" type="presParOf" srcId="{C369EFF2-8DE5-4EFF-866E-52D39B273B9C}" destId="{6341F76A-E749-47EC-8AB8-1414A5B219D1}" srcOrd="7" destOrd="0" presId="urn:microsoft.com/office/officeart/2005/8/layout/vList2"/>
    <dgm:cxn modelId="{2B5AFD17-08CB-42D7-BC7A-786736EAA1E8}" type="presParOf" srcId="{C369EFF2-8DE5-4EFF-866E-52D39B273B9C}" destId="{BF675E43-1151-4774-8FDC-105224F3FA3F}" srcOrd="8" destOrd="0" presId="urn:microsoft.com/office/officeart/2005/8/layout/vList2"/>
    <dgm:cxn modelId="{54AB23AD-7AA5-4293-B709-9DC36A621B13}" type="presParOf" srcId="{C369EFF2-8DE5-4EFF-866E-52D39B273B9C}" destId="{ADF3F5A5-DBD6-4109-ADEC-7ADB088DC77B}" srcOrd="9" destOrd="0" presId="urn:microsoft.com/office/officeart/2005/8/layout/vList2"/>
    <dgm:cxn modelId="{D4DAD720-DDA5-40E4-8C7C-166BF9926F8C}" type="presParOf" srcId="{C369EFF2-8DE5-4EFF-866E-52D39B273B9C}" destId="{3B684B0F-B271-4717-8401-735129C38580}" srcOrd="10" destOrd="0" presId="urn:microsoft.com/office/officeart/2005/8/layout/vList2"/>
    <dgm:cxn modelId="{AF770080-91C5-4D1A-AB57-5A80EEB4309B}" type="presParOf" srcId="{C369EFF2-8DE5-4EFF-866E-52D39B273B9C}" destId="{1CB7647A-BF14-43A1-B066-134F0B5BC426}" srcOrd="11" destOrd="0" presId="urn:microsoft.com/office/officeart/2005/8/layout/vList2"/>
    <dgm:cxn modelId="{FDA937D5-A115-444D-A586-46DBBEC77597}" type="presParOf" srcId="{C369EFF2-8DE5-4EFF-866E-52D39B273B9C}" destId="{C36B9FEA-8FD7-4BF5-A4B4-F109346318C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A9F1A-0556-4298-9D98-C0A6DCD33957}">
      <dsp:nvSpPr>
        <dsp:cNvPr id="0" name=""/>
        <dsp:cNvSpPr/>
      </dsp:nvSpPr>
      <dsp:spPr>
        <a:xfrm>
          <a:off x="0" y="55883"/>
          <a:ext cx="6479357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Abdul-Rahman Hamdi Mokhtar (Leader)</a:t>
          </a:r>
        </a:p>
      </dsp:txBody>
      <dsp:txXfrm>
        <a:off x="30442" y="86325"/>
        <a:ext cx="6418473" cy="562726"/>
      </dsp:txXfrm>
    </dsp:sp>
    <dsp:sp modelId="{1C513357-6189-4FA7-9E7E-1CE7BA42414F}">
      <dsp:nvSpPr>
        <dsp:cNvPr id="0" name=""/>
        <dsp:cNvSpPr/>
      </dsp:nvSpPr>
      <dsp:spPr>
        <a:xfrm>
          <a:off x="0" y="754373"/>
          <a:ext cx="6479357" cy="623610"/>
        </a:xfrm>
        <a:prstGeom prst="roundRect">
          <a:avLst/>
        </a:prstGeom>
        <a:solidFill>
          <a:schemeClr val="accent2">
            <a:hueOff val="-212896"/>
            <a:satOff val="585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Mahmoud Gamil El-Sayed Ahmed</a:t>
          </a:r>
        </a:p>
      </dsp:txBody>
      <dsp:txXfrm>
        <a:off x="30442" y="784815"/>
        <a:ext cx="6418473" cy="562726"/>
      </dsp:txXfrm>
    </dsp:sp>
    <dsp:sp modelId="{C889B6A7-37F3-42A2-AAA7-D2CCCA481D6E}">
      <dsp:nvSpPr>
        <dsp:cNvPr id="0" name=""/>
        <dsp:cNvSpPr/>
      </dsp:nvSpPr>
      <dsp:spPr>
        <a:xfrm>
          <a:off x="0" y="1452863"/>
          <a:ext cx="6479357" cy="623610"/>
        </a:xfrm>
        <a:prstGeom prst="roundRect">
          <a:avLst/>
        </a:prstGeom>
        <a:solidFill>
          <a:schemeClr val="accent2">
            <a:hueOff val="-425792"/>
            <a:satOff val="1170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Mostafa Mohamed Abo-Elyazeed</a:t>
          </a:r>
        </a:p>
      </dsp:txBody>
      <dsp:txXfrm>
        <a:off x="30442" y="1483305"/>
        <a:ext cx="6418473" cy="562726"/>
      </dsp:txXfrm>
    </dsp:sp>
    <dsp:sp modelId="{E6CD2267-6FA7-4A48-8453-D54715174571}">
      <dsp:nvSpPr>
        <dsp:cNvPr id="0" name=""/>
        <dsp:cNvSpPr/>
      </dsp:nvSpPr>
      <dsp:spPr>
        <a:xfrm>
          <a:off x="0" y="2151354"/>
          <a:ext cx="6479357" cy="623610"/>
        </a:xfrm>
        <a:prstGeom prst="roundRect">
          <a:avLst/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Abdul-Rahman Hussien</a:t>
          </a:r>
        </a:p>
      </dsp:txBody>
      <dsp:txXfrm>
        <a:off x="30442" y="2181796"/>
        <a:ext cx="6418473" cy="562726"/>
      </dsp:txXfrm>
    </dsp:sp>
    <dsp:sp modelId="{BF675E43-1151-4774-8FDC-105224F3FA3F}">
      <dsp:nvSpPr>
        <dsp:cNvPr id="0" name=""/>
        <dsp:cNvSpPr/>
      </dsp:nvSpPr>
      <dsp:spPr>
        <a:xfrm>
          <a:off x="0" y="2849844"/>
          <a:ext cx="6479357" cy="623610"/>
        </a:xfrm>
        <a:prstGeom prst="roundRect">
          <a:avLst/>
        </a:prstGeom>
        <a:solidFill>
          <a:schemeClr val="accent2">
            <a:hueOff val="-851583"/>
            <a:satOff val="2339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Youssef Sleem</a:t>
          </a:r>
        </a:p>
      </dsp:txBody>
      <dsp:txXfrm>
        <a:off x="30442" y="2880286"/>
        <a:ext cx="6418473" cy="562726"/>
      </dsp:txXfrm>
    </dsp:sp>
    <dsp:sp modelId="{3B684B0F-B271-4717-8401-735129C38580}">
      <dsp:nvSpPr>
        <dsp:cNvPr id="0" name=""/>
        <dsp:cNvSpPr/>
      </dsp:nvSpPr>
      <dsp:spPr>
        <a:xfrm>
          <a:off x="0" y="3548334"/>
          <a:ext cx="6479357" cy="623610"/>
        </a:xfrm>
        <a:prstGeom prst="roundRect">
          <a:avLst/>
        </a:prstGeom>
        <a:solidFill>
          <a:schemeClr val="accent2">
            <a:hueOff val="-1064479"/>
            <a:satOff val="2924"/>
            <a:lumOff val="19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Mohammed Adel</a:t>
          </a:r>
        </a:p>
      </dsp:txBody>
      <dsp:txXfrm>
        <a:off x="30442" y="3578776"/>
        <a:ext cx="6418473" cy="562726"/>
      </dsp:txXfrm>
    </dsp:sp>
    <dsp:sp modelId="{C36B9FEA-8FD7-4BF5-A4B4-F109346318CF}">
      <dsp:nvSpPr>
        <dsp:cNvPr id="0" name=""/>
        <dsp:cNvSpPr/>
      </dsp:nvSpPr>
      <dsp:spPr>
        <a:xfrm>
          <a:off x="0" y="4246824"/>
          <a:ext cx="6479357" cy="623610"/>
        </a:xfrm>
        <a:prstGeom prst="round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Mahmoud Wael Shabib</a:t>
          </a:r>
        </a:p>
      </dsp:txBody>
      <dsp:txXfrm>
        <a:off x="30442" y="4277266"/>
        <a:ext cx="6418473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9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3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09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5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76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1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0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9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9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C9F80-D6D1-ACB9-385A-0F2A410B38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E6E0BD-4B61-55D1-CE56-509DAA4AF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985233"/>
            <a:ext cx="5758628" cy="3355853"/>
          </a:xfrm>
        </p:spPr>
        <p:txBody>
          <a:bodyPr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Deep Learning Project</a:t>
            </a:r>
            <a:endParaRPr lang="ar-EG" sz="6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BE156-01E0-B182-7365-540E8977F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251621"/>
            <a:ext cx="4439920" cy="110472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Text Generator Model</a:t>
            </a:r>
          </a:p>
          <a:p>
            <a:endParaRPr lang="ar-EG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45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353AA-E9BF-C041-ADA6-FB3F71E60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677920" cy="3919267"/>
          </a:xfrm>
        </p:spPr>
        <p:txBody>
          <a:bodyPr anchor="t">
            <a:normAutofit/>
          </a:bodyPr>
          <a:lstStyle/>
          <a:p>
            <a:r>
              <a:rPr lang="en-US" dirty="0"/>
              <a:t>Team Members</a:t>
            </a:r>
            <a:endParaRPr lang="ar-EG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0B8F45E-7BC5-8D8D-21FD-2258FB5ACB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941540"/>
              </p:ext>
            </p:extLst>
          </p:nvPr>
        </p:nvGraphicFramePr>
        <p:xfrm>
          <a:off x="5051651" y="1371600"/>
          <a:ext cx="6479357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101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DE11E-54EA-7BBB-F58F-83EDD5CC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rgbClr val="0070C0"/>
                </a:solidFill>
              </a:rPr>
              <a:t>Under the supervision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DFCF6-D7FC-1838-7A31-9D288FAAA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564" y="4490100"/>
            <a:ext cx="8298873" cy="12828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sz="2800" b="1" cap="all" spc="300" dirty="0" err="1"/>
              <a:t>Eng.Omar</a:t>
            </a:r>
            <a:r>
              <a:rPr lang="en-US" sz="2800" b="1" cap="all" spc="300" dirty="0"/>
              <a:t> El-</a:t>
            </a:r>
            <a:r>
              <a:rPr lang="en-US" sz="2800" b="1" cap="all" spc="300" dirty="0" err="1"/>
              <a:t>Nahas</a:t>
            </a:r>
            <a:endParaRPr lang="en-US" sz="2800" b="1" cap="all" spc="3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10C1D6-7EDE-467F-89EA-E0244EB62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46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38973-3B85-925B-C526-7E1973BE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800" dirty="0"/>
              <a:t>A Deep Learning Approach to Generating Shakespearean Text</a:t>
            </a:r>
            <a:br>
              <a:rPr lang="en-US" sz="2800" dirty="0"/>
            </a:br>
            <a:endParaRPr lang="en-US" sz="5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text generator&#10;&#10;Description automatically generated">
            <a:extLst>
              <a:ext uri="{FF2B5EF4-FFF2-40B4-BE49-F238E27FC236}">
                <a16:creationId xmlns:a16="http://schemas.microsoft.com/office/drawing/2014/main" id="{D12083A0-45C8-C6CD-2512-20D38BCF2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0" y="1031001"/>
            <a:ext cx="7598664" cy="451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4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93DED90-6361-62AE-0875-435F85577A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72" r="46245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7624064-1C13-0071-61F8-91D7CA44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/>
              <a:t>Introduction</a:t>
            </a:r>
            <a:br>
              <a:rPr lang="en-US" sz="3400" b="1"/>
            </a:br>
            <a:endParaRPr lang="ar-EG" sz="340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2642DD3-8EFD-B7E9-5978-719E36077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>
            <a:normAutofit/>
          </a:bodyPr>
          <a:lstStyle/>
          <a:p>
            <a:pPr rtl="0">
              <a:lnSpc>
                <a:spcPct val="110000"/>
              </a:lnSpc>
            </a:pPr>
            <a:r>
              <a:rPr lang="en-US" sz="1700" b="1"/>
              <a:t>What is the Project?</a:t>
            </a:r>
            <a:endParaRPr lang="en-US" sz="1700"/>
          </a:p>
          <a:p>
            <a:pPr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/>
              <a:t>A Python-based application that generates text resembling Shakespeare's works.</a:t>
            </a:r>
          </a:p>
          <a:p>
            <a:pPr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/>
              <a:t>Combines a deep learning model (LSTM) with a graphical user interface (GUI).</a:t>
            </a:r>
          </a:p>
          <a:p>
            <a:pPr rtl="0">
              <a:lnSpc>
                <a:spcPct val="110000"/>
              </a:lnSpc>
            </a:pPr>
            <a:r>
              <a:rPr lang="en-US" sz="1700" b="1"/>
              <a:t>Why is it Interesting?</a:t>
            </a:r>
            <a:endParaRPr lang="en-US" sz="1700"/>
          </a:p>
          <a:p>
            <a:pPr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/>
              <a:t>Demonstrates the ability of LSTM to model sequential data like text.</a:t>
            </a:r>
          </a:p>
          <a:p>
            <a:pPr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/>
              <a:t>Interactive GUI allows users to experiment with parameters like text length and creativity.</a:t>
            </a:r>
          </a:p>
          <a:p>
            <a:pPr>
              <a:lnSpc>
                <a:spcPct val="110000"/>
              </a:lnSpc>
            </a:pPr>
            <a:endParaRPr lang="ar-EG" sz="1700"/>
          </a:p>
        </p:txBody>
      </p:sp>
    </p:spTree>
    <p:extLst>
      <p:ext uri="{BB962C8B-B14F-4D97-AF65-F5344CB8AC3E}">
        <p14:creationId xmlns:p14="http://schemas.microsoft.com/office/powerpoint/2010/main" val="228876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text generation&#10;&#10;Description automatically generated">
            <a:extLst>
              <a:ext uri="{FF2B5EF4-FFF2-40B4-BE49-F238E27FC236}">
                <a16:creationId xmlns:a16="http://schemas.microsoft.com/office/drawing/2014/main" id="{0FBA6978-25F9-F5E7-ACB0-2F6E41660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276"/>
          <a:stretch/>
        </p:blipFill>
        <p:spPr>
          <a:xfrm>
            <a:off x="643467" y="643467"/>
            <a:ext cx="10905066" cy="559043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F39946-6C27-40AB-A613-7930E9219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09" y="6196329"/>
            <a:ext cx="1090632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20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F0C2-AEB5-532D-DBEC-1A6C7759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130710"/>
            <a:ext cx="3859397" cy="87507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Data Preparation</a:t>
            </a:r>
            <a:br>
              <a:rPr lang="en-US" b="1" dirty="0"/>
            </a:br>
            <a:endParaRPr lang="ar-EG" dirty="0"/>
          </a:p>
        </p:txBody>
      </p:sp>
      <p:pic>
        <p:nvPicPr>
          <p:cNvPr id="6" name="Content Placeholder 5" descr="A hand drawing a diagram&#10;&#10;Description automatically generated">
            <a:extLst>
              <a:ext uri="{FF2B5EF4-FFF2-40B4-BE49-F238E27FC236}">
                <a16:creationId xmlns:a16="http://schemas.microsoft.com/office/drawing/2014/main" id="{21B832C4-767A-D113-F980-FD19F8230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931" y="1030288"/>
            <a:ext cx="5345723" cy="51673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34542-9BEF-4D1C-BDB8-7BC9D2EC0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005781"/>
            <a:ext cx="3859397" cy="4193213"/>
          </a:xfrm>
        </p:spPr>
        <p:txBody>
          <a:bodyPr>
            <a:normAutofit fontScale="85000" lnSpcReduction="20000"/>
          </a:bodyPr>
          <a:lstStyle/>
          <a:p>
            <a:pPr rtl="0"/>
            <a:r>
              <a:rPr lang="en-US" b="1" dirty="0"/>
              <a:t>1. Downloading and Reading Data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Shakespeare’s text is downloaded from a public URL.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The dataset is limited to a specific range of text for processing efficiency.</a:t>
            </a:r>
          </a:p>
          <a:p>
            <a:pPr rtl="0"/>
            <a:r>
              <a:rPr lang="en-US" b="1" dirty="0"/>
              <a:t>2. Preprocessing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Convert text to lowercase.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Create mappings for characters to indices and vice versa.</a:t>
            </a:r>
          </a:p>
          <a:p>
            <a:pPr rtl="0"/>
            <a:r>
              <a:rPr lang="en-US" b="1" dirty="0"/>
              <a:t>3. Feature and Target Creation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Divide text into sequences (inputs) and corresponding next characters (targets).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One-hot encode the inputs for compatibility with the model.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06809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1547-780E-AE4E-D1EB-AF8370DF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120878"/>
            <a:ext cx="3859397" cy="70792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Model Definition</a:t>
            </a:r>
            <a:br>
              <a:rPr lang="en-US" b="1" dirty="0"/>
            </a:br>
            <a:endParaRPr lang="ar-EG" dirty="0"/>
          </a:p>
        </p:txBody>
      </p:sp>
      <p:pic>
        <p:nvPicPr>
          <p:cNvPr id="6" name="Content Placeholder 5" descr="A diagram of a network model&#10;&#10;Description automatically generated">
            <a:extLst>
              <a:ext uri="{FF2B5EF4-FFF2-40B4-BE49-F238E27FC236}">
                <a16:creationId xmlns:a16="http://schemas.microsoft.com/office/drawing/2014/main" id="{3D7B7945-0846-2F04-2804-055116CDE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25" y="1135513"/>
            <a:ext cx="6594475" cy="495686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710FD-576A-D7A7-CC4F-8A945FFC9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1828801"/>
            <a:ext cx="3859397" cy="4370194"/>
          </a:xfrm>
        </p:spPr>
        <p:txBody>
          <a:bodyPr>
            <a:normAutofit/>
          </a:bodyPr>
          <a:lstStyle/>
          <a:p>
            <a:pPr rtl="0"/>
            <a:r>
              <a:rPr lang="en-US" b="1" dirty="0"/>
              <a:t>What is LSTM?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A type of Recurrent Neural Network (RNN) specialized in handling sequential data.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Capable of learning long-term dependencies.</a:t>
            </a:r>
          </a:p>
          <a:p>
            <a:pPr rtl="0"/>
            <a:r>
              <a:rPr lang="en-US" b="1" dirty="0"/>
              <a:t>Model Architecture: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LSTM Layer: Processes input sequences.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Fully Connected Layer: Predicts the next character.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 err="1"/>
              <a:t>Softmax</a:t>
            </a:r>
            <a:r>
              <a:rPr lang="en-US" dirty="0"/>
              <a:t> Activation: Converts outputs to probabilities.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5737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phone&#10;&#10;Description automatically generated">
            <a:extLst>
              <a:ext uri="{FF2B5EF4-FFF2-40B4-BE49-F238E27FC236}">
                <a16:creationId xmlns:a16="http://schemas.microsoft.com/office/drawing/2014/main" id="{662AA722-D600-20C4-422A-5DD66879A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2" r="-2" b="1044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0BCDC16-2A26-62A9-8667-930159FE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Training the Model</a:t>
            </a:r>
            <a:br>
              <a:rPr lang="en-US" sz="3400"/>
            </a:br>
            <a:endParaRPr lang="en-US" sz="3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1CCB4-6C5F-EF51-7A53-F6E1FA580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96821" y="2633236"/>
            <a:ext cx="6034187" cy="36646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/>
              <a:t>Training Details:</a:t>
            </a:r>
            <a:endParaRPr lang="en-US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/>
              <a:t>Loss Function:</a:t>
            </a:r>
            <a:r>
              <a:rPr lang="en-US"/>
              <a:t> CrossEntropyLoss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/>
              <a:t>Optimizer:</a:t>
            </a:r>
            <a:r>
              <a:rPr lang="en-US"/>
              <a:t> RMSprop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/>
              <a:t>Batch Size:</a:t>
            </a:r>
            <a:r>
              <a:rPr lang="en-US"/>
              <a:t> 256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/>
              <a:t>Epochs:</a:t>
            </a:r>
            <a:r>
              <a:rPr lang="en-US"/>
              <a:t> 4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/>
              <a:t>Training Process:</a:t>
            </a:r>
            <a:endParaRPr lang="en-US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/>
              <a:t>Feed input sequences into the model.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/>
              <a:t>Compute predictions and compare with target characters.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/>
              <a:t>Update weights to minimize loss.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4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B5D7-FD1C-4371-9515-5E3D513C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160206"/>
            <a:ext cx="3859397" cy="1663117"/>
          </a:xfrm>
        </p:spPr>
        <p:txBody>
          <a:bodyPr/>
          <a:lstStyle/>
          <a:p>
            <a:r>
              <a:rPr lang="en-US" sz="4000" b="1" dirty="0"/>
              <a:t>Text Generation</a:t>
            </a:r>
            <a:br>
              <a:rPr lang="en-US" b="1" dirty="0"/>
            </a:br>
            <a:endParaRPr lang="ar-EG" dirty="0"/>
          </a:p>
        </p:txBody>
      </p:sp>
      <p:pic>
        <p:nvPicPr>
          <p:cNvPr id="6" name="Content Placeholder 5" descr="A diagram of a scale&#10;&#10;Description automatically generated">
            <a:extLst>
              <a:ext uri="{FF2B5EF4-FFF2-40B4-BE49-F238E27FC236}">
                <a16:creationId xmlns:a16="http://schemas.microsoft.com/office/drawing/2014/main" id="{B4230FF1-46DC-1563-2CB4-CB5B8FCD1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25" y="1831898"/>
            <a:ext cx="6594475" cy="356409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50610-BD8C-3005-A65A-D9E23E361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015613"/>
            <a:ext cx="3859397" cy="4183381"/>
          </a:xfrm>
        </p:spPr>
        <p:txBody>
          <a:bodyPr>
            <a:normAutofit fontScale="92500" lnSpcReduction="20000"/>
          </a:bodyPr>
          <a:lstStyle/>
          <a:p>
            <a:pPr rtl="0"/>
            <a:r>
              <a:rPr lang="en-US" b="1" dirty="0">
                <a:solidFill>
                  <a:srgbClr val="0070C0"/>
                </a:solidFill>
              </a:rPr>
              <a:t>How It Works</a:t>
            </a:r>
            <a:r>
              <a:rPr lang="en-US" b="1" dirty="0"/>
              <a:t>: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Provide a starting sequence from the dataset.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Predict the next character using the trained model.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Append the predicted character to the sequence and repeat.</a:t>
            </a:r>
          </a:p>
          <a:p>
            <a:pPr rtl="0"/>
            <a:r>
              <a:rPr lang="en-US" sz="1900" b="1" dirty="0">
                <a:solidFill>
                  <a:srgbClr val="0070C0"/>
                </a:solidFill>
              </a:rPr>
              <a:t>Creativity Control: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Adjust "Temperature" to control randomness in predictions.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Higher values: More creative, less predictable text.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Lower values: More deterministic, repetitive text.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37415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644AD-C935-C7D2-E2F3-B97F9AAC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Graphical User Interface (GUI)</a:t>
            </a:r>
            <a:br>
              <a:rPr lang="en-US" sz="3700"/>
            </a:br>
            <a:endParaRPr lang="en-US" sz="37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1091D-846B-8747-5DC8-471AF0B0E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15150" y="2256287"/>
            <a:ext cx="4563618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Built Using</a:t>
            </a:r>
            <a:r>
              <a:rPr lang="en-US" b="1" dirty="0"/>
              <a:t>:</a:t>
            </a:r>
            <a:endParaRPr lang="en-US" b="1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Tkinter</a:t>
            </a:r>
            <a:r>
              <a:rPr lang="en-US" dirty="0"/>
              <a:t> (Python’s GUI library)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Features</a:t>
            </a:r>
            <a:r>
              <a:rPr lang="en-US" b="1" dirty="0"/>
              <a:t>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 fields for text length and temperature.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"Generate Text" button to trigger the model.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Scrollable area to display generated text.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6" name="Content Placeholder 5" descr="A diagram of a computer&#10;&#10;Description automatically generated">
            <a:extLst>
              <a:ext uri="{FF2B5EF4-FFF2-40B4-BE49-F238E27FC236}">
                <a16:creationId xmlns:a16="http://schemas.microsoft.com/office/drawing/2014/main" id="{FCD4590F-07B9-41EF-3B35-58CBB2343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2274819"/>
            <a:ext cx="5648193" cy="374192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66400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Violet2">
      <a:dk1>
        <a:srgbClr val="000000"/>
      </a:dk1>
      <a:lt1>
        <a:srgbClr val="FFFFFF"/>
      </a:lt1>
      <a:dk2>
        <a:srgbClr val="351835"/>
      </a:dk2>
      <a:lt2>
        <a:srgbClr val="F3F0F3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A6A9B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400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Grandview Display</vt:lpstr>
      <vt:lpstr>DashVTI</vt:lpstr>
      <vt:lpstr>Deep Learning Project</vt:lpstr>
      <vt:lpstr>A Deep Learning Approach to Generating Shakespearean Text </vt:lpstr>
      <vt:lpstr>Introduction </vt:lpstr>
      <vt:lpstr>PowerPoint Presentation</vt:lpstr>
      <vt:lpstr>Data Preparation </vt:lpstr>
      <vt:lpstr>Model Definition </vt:lpstr>
      <vt:lpstr>Training the Model </vt:lpstr>
      <vt:lpstr>Text Generation </vt:lpstr>
      <vt:lpstr>Graphical User Interface (GUI) </vt:lpstr>
      <vt:lpstr>Team Members</vt:lpstr>
      <vt:lpstr>Under the supervision of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Mahmoud Gamil EL-Sayed Ahmed</dc:creator>
  <cp:lastModifiedBy>Mahmoud Gamil EL-Sayed Ahmed</cp:lastModifiedBy>
  <cp:revision>1</cp:revision>
  <dcterms:created xsi:type="dcterms:W3CDTF">2024-12-27T07:56:01Z</dcterms:created>
  <dcterms:modified xsi:type="dcterms:W3CDTF">2024-12-27T09:13:30Z</dcterms:modified>
</cp:coreProperties>
</file>