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1" autoAdjust="0"/>
  </p:normalViewPr>
  <p:slideViewPr>
    <p:cSldViewPr snapToGrid="0">
      <p:cViewPr varScale="1">
        <p:scale>
          <a:sx n="115" d="100"/>
          <a:sy n="115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8B89E-46FB-4A2F-9CD8-08E84B9DC3A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05FEB-47EA-4CF3-8C9D-9777A942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21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05FEB-47EA-4CF3-8C9D-9777A9422D1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6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40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36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1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42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6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87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9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44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0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856A-7165-4541-B7EC-120C7EFE892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87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WeatherBot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 Яндекс Лицею</a:t>
            </a:r>
            <a:r>
              <a:rPr lang="en-US" dirty="0" smtClean="0"/>
              <a:t>(WEB)</a:t>
            </a:r>
          </a:p>
          <a:p>
            <a:r>
              <a:rPr lang="ru-RU" dirty="0" err="1" smtClean="0"/>
              <a:t>Нурмагомедов</a:t>
            </a:r>
            <a:r>
              <a:rPr lang="ru-RU" dirty="0" smtClean="0"/>
              <a:t> Гаджи </a:t>
            </a:r>
            <a:r>
              <a:rPr lang="ru-RU" dirty="0" err="1" smtClean="0"/>
              <a:t>Нурмагомедович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1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Предоставление данных для людей для собирания статистики при помощи дат запросов и городов из запросов.</a:t>
            </a:r>
          </a:p>
          <a:p>
            <a:r>
              <a:rPr lang="ru-RU" dirty="0" smtClean="0"/>
              <a:t>Огромные тенденции для улучшения, к примеру</a:t>
            </a:r>
            <a:r>
              <a:rPr lang="en-US" dirty="0" smtClean="0"/>
              <a:t>: </a:t>
            </a:r>
            <a:r>
              <a:rPr lang="ru-RU" dirty="0" smtClean="0"/>
              <a:t>реализация</a:t>
            </a:r>
            <a:r>
              <a:rPr lang="en-US" dirty="0"/>
              <a:t> </a:t>
            </a:r>
            <a:r>
              <a:rPr lang="en-US" dirty="0" smtClean="0"/>
              <a:t>API </a:t>
            </a:r>
            <a:r>
              <a:rPr lang="ru-RU" dirty="0" smtClean="0"/>
              <a:t>запроса для получения качества воздуха.</a:t>
            </a:r>
          </a:p>
        </p:txBody>
      </p:sp>
    </p:spTree>
    <p:extLst>
      <p:ext uri="{BB962C8B-B14F-4D97-AF65-F5344CB8AC3E}">
        <p14:creationId xmlns:p14="http://schemas.microsoft.com/office/powerpoint/2010/main" val="14127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показывающий прогноз погоды. Очень компактен, прост и удобен в использовании.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3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Telebot</a:t>
            </a:r>
            <a:endParaRPr lang="en-US" dirty="0" smtClean="0"/>
          </a:p>
          <a:p>
            <a:r>
              <a:rPr lang="en-US" dirty="0" smtClean="0"/>
              <a:t>Requests</a:t>
            </a:r>
          </a:p>
          <a:p>
            <a:r>
              <a:rPr lang="en-US" dirty="0" err="1" smtClean="0"/>
              <a:t>json</a:t>
            </a:r>
            <a:endParaRPr lang="en-US" dirty="0"/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62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 получении команды старт бот любезно встречает своего клиента.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568" y="382289"/>
            <a:ext cx="4376449" cy="60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интерфейс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Пользователя уже приветствуют лично и предлагают узнать погоду.</a:t>
            </a:r>
          </a:p>
          <a:p>
            <a:endParaRPr lang="ru-RU" dirty="0"/>
          </a:p>
        </p:txBody>
      </p:sp>
      <p:sp>
        <p:nvSpPr>
          <p:cNvPr id="6" name="Рисунок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47" y="357970"/>
            <a:ext cx="4413340" cy="60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7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города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Первый способ ввести город – вручную отправить сообщением боту(</a:t>
            </a:r>
            <a:r>
              <a:rPr lang="en-US" dirty="0" smtClean="0"/>
              <a:t>reply </a:t>
            </a:r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ru-RU" dirty="0" smtClean="0"/>
              <a:t>Ввести город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Второй способ ввести название города</a:t>
            </a:r>
            <a:r>
              <a:rPr lang="en-US" dirty="0" smtClean="0"/>
              <a:t> – </a:t>
            </a:r>
            <a:r>
              <a:rPr lang="ru-RU" dirty="0" smtClean="0"/>
              <a:t>поделиться своим местоположением с ботом. Бот сам определит город по долготе и широте местонахождения пользователя.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44" y="726779"/>
            <a:ext cx="3793578" cy="5239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6073" y="357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022" y="726779"/>
            <a:ext cx="3783968" cy="5239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60022" y="357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15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Погода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После того как бот узнал нужный город в котором надо узнать погоду, он выводит информацию о температуре, влажности воздуха, скорости ветра, а также показывает краткое описание погоды.</a:t>
            </a:r>
          </a:p>
          <a:p>
            <a:r>
              <a:rPr lang="ru-RU" dirty="0" smtClean="0"/>
              <a:t>Также он отправляет изображение-иконку содержанием соответствующую погоде в запрашиваемом городе. Например</a:t>
            </a:r>
            <a:r>
              <a:rPr lang="en-US" dirty="0" smtClean="0"/>
              <a:t>: </a:t>
            </a:r>
            <a:r>
              <a:rPr lang="ru-RU" dirty="0" smtClean="0"/>
              <a:t>Описание</a:t>
            </a:r>
            <a:r>
              <a:rPr lang="en-US" dirty="0" smtClean="0"/>
              <a:t>: </a:t>
            </a:r>
            <a:r>
              <a:rPr lang="ru-RU" dirty="0" smtClean="0"/>
              <a:t>ясно – картинка солнце.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257300"/>
            <a:ext cx="583964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избранных мест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Можно добавить или удалить город из списка избранных мест. (1 и 2)</a:t>
            </a:r>
          </a:p>
          <a:p>
            <a:r>
              <a:rPr lang="ru-RU" dirty="0" smtClean="0"/>
              <a:t>Список избранных городов можно посмотреть по нажатию на </a:t>
            </a:r>
            <a:r>
              <a:rPr lang="en-US" dirty="0" smtClean="0"/>
              <a:t>reply </a:t>
            </a:r>
            <a:r>
              <a:rPr lang="ru-RU" dirty="0" smtClean="0"/>
              <a:t>кнопку </a:t>
            </a:r>
            <a:r>
              <a:rPr lang="en-US" dirty="0" smtClean="0"/>
              <a:t>“</a:t>
            </a:r>
            <a:r>
              <a:rPr lang="ru-RU" dirty="0" smtClean="0"/>
              <a:t>Избранные города</a:t>
            </a:r>
            <a:r>
              <a:rPr lang="en-US" dirty="0" smtClean="0"/>
              <a:t>”</a:t>
            </a:r>
            <a:r>
              <a:rPr lang="ru-RU" dirty="0" smtClean="0"/>
              <a:t>. (3)</a:t>
            </a:r>
          </a:p>
          <a:p>
            <a:r>
              <a:rPr lang="ru-RU" dirty="0" smtClean="0"/>
              <a:t>Пользователь нажимает на какую либо кнопку с городом и бот выводит информацию о погоде в нем.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33251"/>
            <a:ext cx="2702491" cy="355784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550429" y="731520"/>
            <a:ext cx="1130531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295207" y="565265"/>
            <a:ext cx="33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679" y="33251"/>
            <a:ext cx="2604328" cy="3557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34665" y="5652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2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88" y="3591098"/>
            <a:ext cx="4925143" cy="2462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31578" y="38986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3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Хост был реализован на сайте </a:t>
            </a:r>
            <a:r>
              <a:rPr lang="en-US" dirty="0" smtClean="0"/>
              <a:t>pythonanywhere.com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720" y="1780187"/>
            <a:ext cx="6077798" cy="29817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109855" y="2211185"/>
            <a:ext cx="1180407" cy="15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247</Words>
  <Application>Microsoft Office PowerPoint</Application>
  <PresentationFormat>Широкоэкранный</PresentationFormat>
  <Paragraphs>35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WeatherBot</vt:lpstr>
      <vt:lpstr>Идея проекта</vt:lpstr>
      <vt:lpstr>Технологии:</vt:lpstr>
      <vt:lpstr>Начало</vt:lpstr>
      <vt:lpstr>Первый интерфейс</vt:lpstr>
      <vt:lpstr>Ввод города</vt:lpstr>
      <vt:lpstr>Погода</vt:lpstr>
      <vt:lpstr>Список избранных мест</vt:lpstr>
      <vt:lpstr>Хостинг</vt:lpstr>
      <vt:lpstr>Перспективы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WeatherBot</dc:title>
  <dc:creator>User</dc:creator>
  <cp:lastModifiedBy>User</cp:lastModifiedBy>
  <cp:revision>4</cp:revision>
  <dcterms:created xsi:type="dcterms:W3CDTF">2024-04-26T12:48:49Z</dcterms:created>
  <dcterms:modified xsi:type="dcterms:W3CDTF">2024-04-26T13:21:37Z</dcterms:modified>
</cp:coreProperties>
</file>